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9" r:id="rId3"/>
    <p:sldId id="256" r:id="rId4"/>
    <p:sldId id="260" r:id="rId5"/>
    <p:sldId id="257" r:id="rId6"/>
    <p:sldId id="258" r:id="rId7"/>
    <p:sldId id="261" r:id="rId8"/>
    <p:sldId id="262" r:id="rId9"/>
    <p:sldId id="263" r:id="rId10"/>
    <p:sldId id="264" r:id="rId11"/>
    <p:sldId id="265" r:id="rId12"/>
    <p:sldId id="266" r:id="rId13"/>
    <p:sldId id="272" r:id="rId14"/>
    <p:sldId id="270" r:id="rId15"/>
    <p:sldId id="267" r:id="rId16"/>
    <p:sldId id="271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5AEB8-47CE-4A4D-95AC-ACB023C14C84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5B377-AEC1-4BB1-88F3-4051AE708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26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5AEB8-47CE-4A4D-95AC-ACB023C14C84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5B377-AEC1-4BB1-88F3-4051AE708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642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5AEB8-47CE-4A4D-95AC-ACB023C14C84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5B377-AEC1-4BB1-88F3-4051AE708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239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5AEB8-47CE-4A4D-95AC-ACB023C14C84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5B377-AEC1-4BB1-88F3-4051AE708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973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5AEB8-47CE-4A4D-95AC-ACB023C14C84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5B377-AEC1-4BB1-88F3-4051AE708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22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5AEB8-47CE-4A4D-95AC-ACB023C14C84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5B377-AEC1-4BB1-88F3-4051AE708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177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5AEB8-47CE-4A4D-95AC-ACB023C14C84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5B377-AEC1-4BB1-88F3-4051AE708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662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5AEB8-47CE-4A4D-95AC-ACB023C14C84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5B377-AEC1-4BB1-88F3-4051AE708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603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5AEB8-47CE-4A4D-95AC-ACB023C14C84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5B377-AEC1-4BB1-88F3-4051AE708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309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5AEB8-47CE-4A4D-95AC-ACB023C14C84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5B377-AEC1-4BB1-88F3-4051AE708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680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5AEB8-47CE-4A4D-95AC-ACB023C14C84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5B377-AEC1-4BB1-88F3-4051AE708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25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65AEB8-47CE-4A4D-95AC-ACB023C14C84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5B377-AEC1-4BB1-88F3-4051AE708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771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304800"/>
            <a:ext cx="807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NBTN: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chưng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Tết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s://storage.googleapis.com/shopdunk-images/tintucshopdunknew/2019/01/339e759d-cung-shop-dunk-goi-3000-banh-chung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371600"/>
            <a:ext cx="7010400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5434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09600"/>
            <a:ext cx="784860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8056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609600"/>
            <a:ext cx="78486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2436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09600"/>
            <a:ext cx="80772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4770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02623"/>
            <a:ext cx="7757809" cy="6250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2728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endParaRPr lang="en-US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4" name="Picture 10" descr="Bánh chưng gù Hà Giang làm bằng nguyên liệu gì mà thơm ngon nức tiếng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Ý nghĩa và nét độc đáo của bánh tét trong ngày tế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31329"/>
            <a:ext cx="9144000" cy="6126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6373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76400" y="2430959"/>
            <a:ext cx="457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endParaRPr lang="en-US" sz="4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3094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gói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chưng</a:t>
            </a:r>
            <a:endParaRPr lang="en-US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1066800"/>
            <a:ext cx="27432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066800"/>
            <a:ext cx="28194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066800"/>
            <a:ext cx="297502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2" y="3581400"/>
            <a:ext cx="27432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8055" y="3581400"/>
            <a:ext cx="2805545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581400"/>
            <a:ext cx="3333750" cy="268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2277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7" y="3628"/>
            <a:ext cx="9136743" cy="6854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6967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33600" y="2184737"/>
            <a:ext cx="5638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6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6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6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Tết</a:t>
            </a:r>
            <a:endParaRPr lang="en-US" sz="6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CHÚC TẾT ÔĐTC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048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610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90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" y="381000"/>
            <a:ext cx="847344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09059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914400"/>
            <a:ext cx="70866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ight Arrow 5"/>
          <p:cNvSpPr/>
          <p:nvPr/>
        </p:nvSpPr>
        <p:spPr>
          <a:xfrm>
            <a:off x="1371600" y="2400300"/>
            <a:ext cx="685800" cy="114300"/>
          </a:xfrm>
          <a:prstGeom prst="rightArrow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1524246">
            <a:off x="1702364" y="1296627"/>
            <a:ext cx="819150" cy="152400"/>
          </a:xfrm>
          <a:prstGeom prst="rightArrow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9627531">
            <a:off x="3073584" y="1248764"/>
            <a:ext cx="1142153" cy="116556"/>
          </a:xfrm>
          <a:prstGeom prst="rightArrow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57200" y="1988403"/>
            <a:ext cx="914400" cy="83099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bánh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28674" y="762000"/>
            <a:ext cx="923925" cy="83099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Vỏ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bánh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91000" y="685800"/>
            <a:ext cx="1066800" cy="83099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bánh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8334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838200"/>
            <a:ext cx="78486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2740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85800"/>
            <a:ext cx="7467600" cy="5486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0309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849284"/>
            <a:ext cx="7467600" cy="5170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9787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838200"/>
            <a:ext cx="75438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899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831273"/>
            <a:ext cx="7620000" cy="5340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12755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30</Words>
  <Application>Microsoft Office PowerPoint</Application>
  <PresentationFormat>On-screen Show (4:3)</PresentationFormat>
  <Paragraphs>8</Paragraphs>
  <Slides>17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Mở rộng</vt:lpstr>
      <vt:lpstr>PowerPoint Presentation</vt:lpstr>
      <vt:lpstr>Sắp xếp quy trình gói bánh chưng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Techsi.vn</cp:lastModifiedBy>
  <cp:revision>10</cp:revision>
  <dcterms:created xsi:type="dcterms:W3CDTF">2020-02-10T08:58:54Z</dcterms:created>
  <dcterms:modified xsi:type="dcterms:W3CDTF">2026-02-23T08:50:07Z</dcterms:modified>
</cp:coreProperties>
</file>