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1" r:id="rId3"/>
    <p:sldId id="276" r:id="rId4"/>
    <p:sldId id="272" r:id="rId5"/>
    <p:sldId id="277" r:id="rId6"/>
    <p:sldId id="280" r:id="rId7"/>
    <p:sldId id="27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5DD8-2836-17A2-4439-D8534462D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E6425-27CC-C996-CC26-92544EF44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1C94-C013-7343-7918-47437710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8790-ED31-6637-E466-F1897D9F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EB459-5174-01C9-854A-E4B56549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2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F6CE-A2BC-AC16-151A-C4BEA68A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8DE9A-A327-03BA-E2B0-1E69C1AC9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4119A-EC78-A781-52A4-94F8F0BB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2668-4130-80F5-E5F3-76D224AA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C55C1-92BB-76E4-A76F-8DAB606E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03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F18BF3-F749-C268-8FAD-9DEF1AFCD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A5BD4-79F2-B44A-D3F3-5C50295D5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9B72-371D-09AE-D621-9620BAC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AA5B-9360-BBBA-5F9A-78765DB6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01605-B222-FBAC-1805-20DD769E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23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3E11-6F5E-5C13-740B-E3C72A42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D430A-1F26-5916-DCA9-A6797143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F1E3-ED91-FFFB-7BA2-97C99CE6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BB7BD-833E-134C-29CD-D543DC03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D235F-5C6D-923C-96D3-DE4698FB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72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E335-694B-7B59-3777-9285AE23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187A-6AE3-6F01-AE5F-060A22C2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03EF-FF5C-507D-6A24-84C1453B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D2470-0E80-3D17-C848-54CAB8CB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EED3-730B-77C1-9049-2F2986EB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40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C226-EB18-4675-2F47-4FC43C62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9AA8-F2FE-6746-12E0-D3DE0643C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6DD81-9537-361C-7DA0-60598413E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BEA17-2596-A692-166C-0E44769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2D51C-FFC2-4D8F-8803-6ABCD335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27A8-736D-E40C-DFF5-310B9981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2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22CB-CBD5-A5E8-4289-EA73EBE4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66AE8-1A12-12F3-5510-97860486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DBA0D-B7E5-D924-48F0-EFA057B95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FF29-C12F-B812-FC11-859C15767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A8BD6-9359-4118-CBA5-075B47144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A307E-5721-F632-889D-438ADE35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898CA-BB59-64C7-8078-EDA21F19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8176F-D9B2-5901-80CA-BBB32F01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17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029E-B0BB-2617-0F22-7DDC3C17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8B6FC-CB64-EABF-CA0A-C1FC1224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98C01-E0BB-72C6-F528-487E241C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5379C-3F20-F839-76FB-621ADF97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84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A237E-45BB-5FB2-54AE-6BFB145E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407EE-DB08-B5FD-D915-F699374B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515A9-3B11-8F4E-17FD-B0B959B4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5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AD43-DA22-5C6F-B201-1CC5BCB4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A465-E50E-228A-A8C6-463A8781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3BC97-9174-A3BA-8AA3-B57285E2A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40FCA-730E-D800-D925-9408F1B0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D939-6157-CE5D-1737-E997EB00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B671-EFED-7021-B717-9A755514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68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0318-EC9A-3E91-A707-A489999A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8E731-710D-4EDE-5FCF-03DD9885F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E5E0E-FBA8-D645-FD5A-54AB6251D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6694B-9C2A-8909-3C89-952BD3B4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4E5E9-BB0F-F4AC-CFDA-01A33BB2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9771B-F44D-5200-E520-EB596C6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1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980EE-97D5-69CF-D83D-FE3847C0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8061F-624F-4ED5-1397-78646F13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3DDA-FEE2-9342-D54E-B431C76DC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041B-D948-4C91-8140-A3C350F8791C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5B62D-4B20-1125-2AA6-0846E25E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ACD4-8D37-7C87-CA3D-70604888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0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بسيطة الإبداعية القطار الأخضر متناغم الربيع تصميم خلفية مهرجان, أخضر, قطار,  خلفية عيد الربيع صورة الخلفية للتحميل مجان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17948" y="124009"/>
            <a:ext cx="7096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altLang="vi-VN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E8138-BDB4-2421-3C72-648A028C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6565" y="894936"/>
            <a:ext cx="1398867" cy="144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52499" y="2613268"/>
            <a:ext cx="549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altLang="vi-V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3219279"/>
            <a:ext cx="7036158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NBTN: Tàu hỏa</a:t>
            </a:r>
            <a:endParaRPr lang="vi-VN" altLang="vi-VN" sz="2400" b="1">
              <a:solidFill>
                <a:srgbClr val="00206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altLang="vi-VN" sz="2400" b="1" i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vi-VN" sz="2400" b="1" i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Lứa </a:t>
            </a: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tuổi: Nhà trẻ.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vi-VN" sz="2400" b="1" smtClean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    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9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بسيطة الإبداعية القطار الأخضر متناغم الربيع تصميم خلفية مهرجان, أخضر, قطار,  خلفية عيد الربيع صورة الخلفية للتحميل مجان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04504" y="1690688"/>
            <a:ext cx="11743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chức: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Cô cho trẻ xem và nói một số phương tiện giao thông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2396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بسيطة الإبداعية القطار الأخضر متناغم الربيع تصميم خلفية مهرجان, أخضر, قطار,  خلفية عيد الربيع صورة الخلفية للتحميل مجان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879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83616" y="-367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vi-VN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vi-VN" b="1">
                <a:solidFill>
                  <a:srgbClr val="002060"/>
                </a:solidFill>
                <a:latin typeface="Times New Roman" panose="02020603050405020304" pitchFamily="18" charset="0"/>
              </a:rPr>
              <a:t>. Phương pháp, hình thức tổ chức:</a:t>
            </a:r>
            <a:endParaRPr lang="vi-VN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</a:t>
            </a:r>
            <a:r>
              <a:rPr lang="vi-VN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HĐ1</a:t>
            </a:r>
            <a:r>
              <a:rPr lang="vi-VN" b="1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NBTN TÀU HỎA</a:t>
            </a:r>
            <a:r>
              <a:rPr lang="vi-VN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4" name="Picture 2" descr="Tranh tô màu tàu hoả đẹp, sinh động nhất dành cho các b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428"/>
            <a:ext cx="12191999" cy="62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63027"/>
            <a:ext cx="33485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>
                <a:latin typeface="+mj-lt"/>
              </a:rPr>
              <a:t>- Phương tiện giao thông gì đây?</a:t>
            </a:r>
          </a:p>
          <a:p>
            <a:r>
              <a:rPr lang="vi-VN" sz="1600">
                <a:latin typeface="+mj-lt"/>
              </a:rPr>
              <a:t>- Tàu hoả chạy ở đâu?</a:t>
            </a:r>
          </a:p>
          <a:p>
            <a:r>
              <a:rPr lang="vi-VN" sz="1600">
                <a:latin typeface="+mj-lt"/>
              </a:rPr>
              <a:t>- Tàu hoả có những bộ phận nào?</a:t>
            </a:r>
          </a:p>
          <a:p>
            <a:r>
              <a:rPr lang="vi-VN" sz="1600">
                <a:latin typeface="+mj-lt"/>
              </a:rPr>
              <a:t>- Khi chạy tàu hoả kêu như thế nào?</a:t>
            </a:r>
          </a:p>
          <a:p>
            <a:r>
              <a:rPr lang="vi-VN" sz="1600">
                <a:latin typeface="+mj-lt"/>
              </a:rPr>
              <a:t>- Tàu hoả dùng để làm </a:t>
            </a:r>
            <a:r>
              <a:rPr lang="vi-VN" sz="1600" smtClean="0">
                <a:latin typeface="+mj-lt"/>
              </a:rPr>
              <a:t>gì</a:t>
            </a:r>
            <a:r>
              <a:rPr lang="en-US" sz="1600" smtClean="0">
                <a:latin typeface="+mj-lt"/>
              </a:rPr>
              <a:t>?</a:t>
            </a:r>
            <a:endParaRPr lang="vi-VN"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005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3122" y="256436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779656"/>
            <a:ext cx="6138930" cy="3006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779656"/>
            <a:ext cx="5589431" cy="3006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71" y="4153100"/>
            <a:ext cx="6138930" cy="2595429"/>
          </a:xfrm>
          <a:prstGeom prst="rect">
            <a:avLst/>
          </a:prstGeom>
        </p:spPr>
      </p:pic>
      <p:pic>
        <p:nvPicPr>
          <p:cNvPr id="10" name="Content Placeholder 7" descr="IMG_569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888714"/>
            <a:ext cx="581770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بسيطة الإبداعية القطار الأخضر متناغم الربيع تصميم خلفية مهرجان, أخضر, قطار,  خلفية عيد الربيع صورة الخلفية للتحميل مجان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2219" y="-1142"/>
            <a:ext cx="409278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Củng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</a:p>
          <a:p>
            <a:pPr marL="457200" indent="-457200"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TC: ‘Thi xem ai nhanh”</a:t>
            </a:r>
          </a:p>
          <a:p>
            <a:pPr marL="457200" indent="-457200">
              <a:buFontTx/>
              <a:buChar char="-"/>
            </a:pPr>
            <a:endParaRPr lang="vi-V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Tranh tô màu tàu hoả đẹp, sinh động nhất dành cho các b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793"/>
            <a:ext cx="12191999" cy="546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975019" y="2588654"/>
            <a:ext cx="167425" cy="1099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09104" y="1880110"/>
            <a:ext cx="193183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 tàu</a:t>
            </a:r>
          </a:p>
        </p:txBody>
      </p:sp>
      <p:sp>
        <p:nvSpPr>
          <p:cNvPr id="12" name="Oval 11"/>
          <p:cNvSpPr/>
          <p:nvPr/>
        </p:nvSpPr>
        <p:spPr>
          <a:xfrm>
            <a:off x="7014843" y="2489710"/>
            <a:ext cx="193183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Toa tàu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839090" y="3404110"/>
            <a:ext cx="484632" cy="712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76960" y="6093465"/>
            <a:ext cx="193183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Bánh xe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2939466">
            <a:off x="8150323" y="5841514"/>
            <a:ext cx="484632" cy="503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5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Doan-Tau-Nho-Xiu-Hop-C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1026" name="Picture 2" descr="بسيطة الإبداعية القطار الأخضر متناغم الربيع تصميم خلفية مهرجان, أخضر, قطار,  خلفية عيد الربيع صورة الخلفية للتحميل مجانا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56810" y="2136751"/>
            <a:ext cx="69477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3.Kết thúc:</a:t>
            </a:r>
          </a:p>
          <a:p>
            <a:r>
              <a:rPr lang="vi-VN" sz="2400" smtClean="0">
                <a:solidFill>
                  <a:srgbClr val="002060"/>
                </a:solidFill>
                <a:latin typeface="+mj-lt"/>
              </a:rPr>
              <a:t>Cô </a:t>
            </a:r>
            <a:r>
              <a:rPr lang="vi-VN" sz="2400">
                <a:solidFill>
                  <a:srgbClr val="002060"/>
                </a:solidFill>
                <a:latin typeface="+mj-lt"/>
              </a:rPr>
              <a:t>và trẻ cùng hát và vận động bài “Đoàn tàu nhỏ xíu”</a:t>
            </a:r>
            <a:endParaRPr lang="en-US" sz="240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00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2999509" y="2594242"/>
            <a:ext cx="6192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bé chăm ngoan học giỏi!</a:t>
            </a:r>
            <a:endParaRPr lang="en-US" sz="40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154</Words>
  <Application>Microsoft Office PowerPoint</Application>
  <PresentationFormat>Widescreen</PresentationFormat>
  <Paragraphs>24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15</cp:revision>
  <dcterms:created xsi:type="dcterms:W3CDTF">2023-04-01T13:39:23Z</dcterms:created>
  <dcterms:modified xsi:type="dcterms:W3CDTF">2026-04-20T10:08:54Z</dcterms:modified>
</cp:coreProperties>
</file>