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5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8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9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9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507F-B384-4034-807C-633290527CAF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EA9A-029E-4E17-8B7F-E25072971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1" y="114301"/>
            <a:ext cx="670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9" y="742950"/>
            <a:ext cx="1297781" cy="1076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168" y="2057400"/>
            <a:ext cx="447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57200" y="2114550"/>
            <a:ext cx="982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TÀI: Nghe hát “ Lý cây xanh”</a:t>
            </a:r>
          </a:p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vi-VN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Nghe giai điệu đoán tên bài hát</a:t>
            </a:r>
            <a:endPara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Lứa tuổi: 24-36 tháng</a:t>
            </a:r>
          </a:p>
          <a:p>
            <a:pPr algn="ctr"/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8316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968257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+mj-lt"/>
              </a:rPr>
              <a:t>               </a:t>
            </a:r>
            <a:r>
              <a:rPr lang="vi-VN" sz="2400" b="1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vi-VN" sz="2400" b="1">
                <a:solidFill>
                  <a:srgbClr val="C00000"/>
                </a:solidFill>
                <a:latin typeface="+mj-lt"/>
              </a:rPr>
              <a:t>. Ổn định tổ chức:</a:t>
            </a:r>
            <a:endParaRPr lang="vi-VN" sz="2400">
              <a:solidFill>
                <a:srgbClr val="C00000"/>
              </a:solidFill>
              <a:latin typeface="+mj-lt"/>
            </a:endParaRPr>
          </a:p>
          <a:p>
            <a:r>
              <a:rPr lang="en-US" sz="240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+mj-lt"/>
              </a:rPr>
              <a:t>     </a:t>
            </a:r>
            <a:r>
              <a:rPr lang="vi-VN" sz="2400" smtClean="0">
                <a:solidFill>
                  <a:srgbClr val="C00000"/>
                </a:solidFill>
                <a:latin typeface="+mj-lt"/>
              </a:rPr>
              <a:t>Cô </a:t>
            </a:r>
            <a:r>
              <a:rPr lang="vi-VN" sz="2400">
                <a:solidFill>
                  <a:srgbClr val="C00000"/>
                </a:solidFill>
                <a:latin typeface="+mj-lt"/>
              </a:rPr>
              <a:t>và trẻ chơi trò chơi “Gieo hạt”</a:t>
            </a:r>
          </a:p>
        </p:txBody>
      </p:sp>
    </p:spTree>
    <p:extLst>
      <p:ext uri="{BB962C8B-B14F-4D97-AF65-F5344CB8AC3E}">
        <p14:creationId xmlns:p14="http://schemas.microsoft.com/office/powerpoint/2010/main" val="1930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200025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2.Phương pháp, hình thức tổ chức. </a:t>
            </a:r>
          </a:p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HĐ1: Nghe  hát “Lý cây xanh” dân ca Nam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 </a:t>
            </a:r>
          </a:p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 1: Cô hát không có nhạc.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14300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977078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+mj-lt"/>
              </a:rPr>
              <a:t>                  </a:t>
            </a:r>
            <a:r>
              <a:rPr lang="vi-VN" sz="2400" smtClean="0">
                <a:solidFill>
                  <a:srgbClr val="C00000"/>
                </a:solidFill>
                <a:latin typeface="+mj-lt"/>
              </a:rPr>
              <a:t>Lần </a:t>
            </a:r>
            <a:r>
              <a:rPr lang="vi-VN" sz="2400">
                <a:solidFill>
                  <a:srgbClr val="C00000"/>
                </a:solidFill>
                <a:latin typeface="+mj-lt"/>
              </a:rPr>
              <a:t>3: Cô hát cho trẻ nghe</a:t>
            </a:r>
          </a:p>
          <a:p>
            <a:r>
              <a:rPr lang="vi-VN" sz="2400">
                <a:solidFill>
                  <a:srgbClr val="C00000"/>
                </a:solidFill>
                <a:latin typeface="+mj-lt"/>
              </a:rPr>
              <a:t>+ Cô mời trẻ hưởng ứng theo giai điệu của bài hát</a:t>
            </a:r>
          </a:p>
        </p:txBody>
      </p:sp>
    </p:spTree>
    <p:extLst>
      <p:ext uri="{BB962C8B-B14F-4D97-AF65-F5344CB8AC3E}">
        <p14:creationId xmlns:p14="http://schemas.microsoft.com/office/powerpoint/2010/main" val="1930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8818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1145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/>
              <a:t> </a:t>
            </a:r>
            <a:r>
              <a:rPr lang="vi-VN" sz="2400" b="1">
                <a:solidFill>
                  <a:srgbClr val="C00000"/>
                </a:solidFill>
                <a:latin typeface="+mj-lt"/>
              </a:rPr>
              <a:t>HĐ2: TC: Nghe giai điệu đoán tên bài hát</a:t>
            </a:r>
            <a:endParaRPr lang="en-US" sz="24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Cháu Yêu Bà (Karaoke Beat)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41148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8818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11455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/>
              <a:t> </a:t>
            </a:r>
            <a:r>
              <a:rPr lang="vi-VN" sz="2400" b="1">
                <a:solidFill>
                  <a:srgbClr val="C00000"/>
                </a:solidFill>
                <a:latin typeface="+mj-lt"/>
              </a:rPr>
              <a:t>HĐ2: TC: Nghe giai điệu đoán tên bài hát</a:t>
            </a:r>
            <a:endParaRPr lang="en-US" sz="24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Mẹ yêu không nào beat _ Beat nhạc mầm non -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518" y="377190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cây xa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98818"/>
            <a:ext cx="9525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120723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/>
              <a:t> </a:t>
            </a:r>
            <a:r>
              <a:rPr lang="en-US" b="1" smtClean="0"/>
              <a:t>                           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Hẹn gặp lại!</a:t>
            </a:r>
            <a:endParaRPr lang="en-US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122</Words>
  <Application>Microsoft Office PowerPoint</Application>
  <PresentationFormat>On-screen Show (16:9)</PresentationFormat>
  <Paragraphs>18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8</cp:revision>
  <dcterms:created xsi:type="dcterms:W3CDTF">2023-03-30T02:26:36Z</dcterms:created>
  <dcterms:modified xsi:type="dcterms:W3CDTF">2026-03-13T09:51:42Z</dcterms:modified>
</cp:coreProperties>
</file>