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57" r:id="rId5"/>
    <p:sldId id="258" r:id="rId6"/>
    <p:sldId id="259" r:id="rId7"/>
    <p:sldId id="260" r:id="rId8"/>
    <p:sldId id="263" r:id="rId9"/>
    <p:sldId id="264" r:id="rId10"/>
    <p:sldId id="266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0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C9B2-E399-465C-8D57-216EA9AE7BC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NULL" TargetMode="Externa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ideo Nền Hoa Hướng Dương Mùa Xuân | Video MOV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78203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</a:p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TRƯỜNG MẦM NON GIANG BIÊN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28" y="674949"/>
            <a:ext cx="1119144" cy="1013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0180" y="2057400"/>
            <a:ext cx="4291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633623"/>
            <a:ext cx="7315200" cy="417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mtClean="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smtClean="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Đề tài: Thơ “ Hoa nở"</a:t>
            </a:r>
            <a:endParaRPr lang="vi-VN" sz="2000" smtClean="0">
              <a:solidFill>
                <a:srgbClr val="002060"/>
              </a:solidFill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                     Lứa tuổi: Nhà trẻ.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smtClean="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                                  </a:t>
            </a:r>
            <a:endParaRPr lang="en-US" smtClean="0">
              <a:solidFill>
                <a:srgbClr val="002060"/>
              </a:solidFill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mtClean="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mtClean="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                                          </a:t>
            </a:r>
            <a:endParaRPr lang="en-US">
              <a:solidFill>
                <a:srgbClr val="002060"/>
              </a:solidFill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mtClean="0">
              <a:solidFill>
                <a:srgbClr val="002060"/>
              </a:solidFill>
              <a:latin typeface="Arial" charset="0"/>
              <a:ea typeface="Arial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Arial" charset="0"/>
                <a:ea typeface="Arial" charset="0"/>
                <a:cs typeface="Times New Roman" pitchFamily="18" charset="0"/>
              </a:rPr>
              <a:t> </a:t>
            </a:r>
            <a:endParaRPr lang="en-US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ây hoa lài - Hướng dẫn cách trồng cây hoa lài hoa đẹp quyến r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0287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hững bông hoa nhỏ xinh xinh này là hoa gì?</a:t>
            </a:r>
          </a:p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Màu thì sao nhỉ?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ideo Nền Hoa Hướng Dương Mùa Xuân | Video MOV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14859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HĐ4: Dạy trẻ đọc thơ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ideo Nền Hoa Hướng Dương Mùa Xuân | Video MOV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165735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3.Kết thúc:</a:t>
            </a:r>
            <a:endParaRPr lang="en-US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ideo Nền Hoa Hướng Dương Mùa Xuân | Video MOV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0" y="258782"/>
            <a:ext cx="5791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I/ Mục đích- yêu cầu</a:t>
            </a:r>
          </a:p>
          <a:p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</a:rPr>
              <a:t>. Kiến thức: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Trẻ nhớ tên bài thơ “Hoa nở”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Trẻ biết: Hoa cà màu tím, hoa huệ, hoa nhài màu trắng, các loài hoa đua nhau cùng nở.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Trẻ đọc cùng cô từ đầu đến cuối bài thơ.</a:t>
            </a:r>
          </a:p>
          <a:p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</a:rPr>
              <a:t>2. Kĩ năng: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Luyện kĩ năng phát âm rõ, trọn câu.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Luyện cho trẻ kĩ năng đọc thơ đúng nhịp điệu.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Rèn kĩ năng chú ý, ghi nhớ và khả năng quan sát cho trẻ.</a:t>
            </a:r>
          </a:p>
          <a:p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</a:rPr>
              <a:t>3. Thái độ: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Giáo dục trẻ biết chăm sóc bảo vệ và yêu quý các loài hoa.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Trẻ thích đọc thơ.</a:t>
            </a:r>
            <a:endParaRPr lang="vi-VN" b="0" i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mtClean="0"/>
              <a:t>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ideo Nền Hoa Hướng Dương Mùa Xuân | Video MOV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24200" y="14450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</a:rPr>
              <a:t>II/ Chuẩn bị:</a:t>
            </a:r>
          </a:p>
          <a:p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</a:rPr>
              <a:t>Nhạc bài hát “Màu hoa”</a:t>
            </a:r>
          </a:p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</a:rPr>
              <a:t>- Video các loài hoa nở khác nhau</a:t>
            </a:r>
            <a:endParaRPr lang="en-US" b="0" i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yt1s.com - Màu Hoa  Nhạc Thiếu Nhi Có Lời (1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668191"/>
            <a:ext cx="609600" cy="457200"/>
          </a:xfrm>
        </p:spPr>
      </p:pic>
      <p:pic>
        <p:nvPicPr>
          <p:cNvPr id="2050" name="Picture 2" descr="Video Nền Hoa Hướng Dương Mùa Xuân | Video MOV Tải xuống miễn phí - Pikb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286"/>
            <a:ext cx="9144000" cy="520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500842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1.Ổn định tổ chức:</a:t>
            </a:r>
          </a:p>
          <a:p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- Cô và trẻ hát bài “màu hoa”</a:t>
            </a:r>
          </a:p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-  Trò chuyện với trẻ về bài hát.</a:t>
            </a:r>
          </a:p>
        </p:txBody>
      </p:sp>
      <p:pic>
        <p:nvPicPr>
          <p:cNvPr id="6" name="yt1s.com - Màu Hoa  Nhạc Thiếu Nhi Có Lời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7997.656" end="59692.22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36004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3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56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ideo Nền Hoa Hướng Dương Mùa Xuân | Video MOV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53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1175992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Phương pháp hình thức tổ chức :</a:t>
            </a:r>
          </a:p>
          <a:p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HĐ1: Cô đọc mẫu lần 1.</a:t>
            </a:r>
          </a:p>
          <a:p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Cô vừa đọc bài thơ có tên là gì? </a:t>
            </a:r>
            <a:endParaRPr lang="en-US" sz="2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24"/>
            <a:ext cx="9143999" cy="511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1" y="742951"/>
            <a:ext cx="4821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pháp hình thức tổ chức :</a:t>
            </a:r>
          </a:p>
          <a:p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HĐ1: Cô đọc mẫu lần 1.</a:t>
            </a:r>
          </a:p>
          <a:p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Cô vừa đọc bài thơ có tên là gì? 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yt1s.com - Bài thơ Hoa nở  Sưu tầm  Thơ truyện mầm non  Đọc thơ cho bé  GianggiangTV _360p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200151"/>
            <a:ext cx="8229600" cy="3394472"/>
          </a:xfrm>
        </p:spPr>
      </p:pic>
      <p:pic>
        <p:nvPicPr>
          <p:cNvPr id="2050" name="Picture 2" descr="Video Nền Hoa Hướng Dương Mùa Xuân | Video MOV Tải xuống miễn phí - Pikb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0"/>
            <a:ext cx="96190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6905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HĐ2: Cô đọc kết hợp với hình ảnh</a:t>
            </a:r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yt1s.com - Bài thơ Hoa nở  Sưu tầm  Thơ truyện mầm non  Đọc thơ cho bé  GianggiangTV _360p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1">
                  <p14:trim end="61537.41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530723"/>
            <a:ext cx="9619012" cy="46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100000" mute="1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ideo Nền Hoa Hướng Dương Mùa Xuân | Video MOV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60"/>
            <a:ext cx="9144000" cy="51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20015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HĐ3.Đàm thoại:</a:t>
            </a:r>
          </a:p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Cô vừa đọc bài thơ có tên là gì?</a:t>
            </a:r>
          </a:p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 bài thơ có nhắc đến những loại hoa gì nhỉ?</a:t>
            </a:r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Màu tím hoa cà | Tản mạn về hoa | Điện hoa Hà Nội | dịch vụ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" y="0"/>
            <a:ext cx="9111343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25755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 là hoa gì các con? </a:t>
            </a:r>
          </a:p>
          <a:p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Bông hoa cà có màu gì nhỉ?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Hình ảnh hoa huệ trắng đẹp nhất | Bulb flowers, Fragra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28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 đây là hoa gì ? </a:t>
            </a:r>
          </a:p>
          <a:p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 có màu gì đây?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362</Words>
  <Application>Microsoft Office PowerPoint</Application>
  <PresentationFormat>On-screen Show (16:9)</PresentationFormat>
  <Paragraphs>50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20</cp:revision>
  <dcterms:created xsi:type="dcterms:W3CDTF">2023-03-18T02:01:00Z</dcterms:created>
  <dcterms:modified xsi:type="dcterms:W3CDTF">2026-03-13T09:56:18Z</dcterms:modified>
</cp:coreProperties>
</file>