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7" r:id="rId3"/>
    <p:sldId id="273" r:id="rId4"/>
    <p:sldId id="275" r:id="rId5"/>
    <p:sldId id="274" r:id="rId6"/>
    <p:sldId id="278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F1E2C-3E9E-BB35-3A2E-E62B54CBF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D9AB0-E2E3-3B27-8C08-CA81AC93A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DCCE-CBC8-321D-53B2-9AE55784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E64-F22B-D011-0A03-54BC4EC3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BE3FE-F4CD-7B14-CD67-8F14F6E5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100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4088-113C-7D48-219B-6D540FBED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3ED06-2503-ECC4-7567-DCDB44283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98AD8-5DF6-9C4B-5CA9-C3501A0AB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8DC1E-81C1-C664-2E0A-833DD93F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A4AC0-3946-E2AE-3576-B60A74B8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830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F9BBBA-F359-7A9D-E613-91A9223E2C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E3A750-761F-CC13-5B76-C219F2DC1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B257A-7B3F-87B4-39D5-6F14A068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A3B18-3622-C6CC-9DC9-92F90AA7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270FC-8098-2439-DA58-B787E970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02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74C40-572F-5C09-4E80-9D421D7CE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DEB03-ACF3-7280-8D77-04C7B64D7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8C334-0B60-3FCD-C366-1991B99D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A76CA-8F09-4464-BAD5-7EB0EA5A8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BA793-3797-6C5D-843B-3AC263B53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798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6674F-6AB6-2F85-8C17-5BED48E79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5D857-6368-097B-661A-0D646C87B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ACBF-88B1-DC15-0576-DDFD88D99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9EABA-4162-B6F2-09EE-F1249527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6A6A6-E8B9-5768-1980-FBA53BB9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001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9DE4A-7424-B3A7-CAD6-109AEC09D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FCF99-4DDA-0023-53F3-A56B32C07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04CC5-9C7D-AAD6-4C19-FB5C36F39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0A83B-42E5-8CEE-5223-40DE7A11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C268B-855D-B893-DF85-D11A33E1D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095E7-3693-7486-9B71-C3A95CBC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632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435-5C2F-48EA-96A4-4E691C98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89CA6-763C-09AB-28C6-E5005A583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05F53-12CB-449C-954C-F64487DFC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6E7CE3-25FB-6B10-C1AD-26F7A40AA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F449D-2684-B612-1F64-522F110D0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7F1DCD-415F-E32F-AD79-6D19FDFD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E29C33-76A1-8FA3-4ECE-5047C036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ECE961-A0A0-051D-45AE-9123E534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333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379F9-36B8-0032-D7F7-12772C607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FFC867-28B6-3AA5-688C-D06AADF8A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5F0E-57DF-80C6-8AE3-C6FE3E17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65BE5C-CE3B-D67D-44B7-C14464F98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114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6B50DF-24B2-34CC-FEC8-E3E8FEF2B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2C1FF-0151-7AFB-43FF-5F7A87C4B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BBE3A-AF7E-0F5B-CD69-C43A38C4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0115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1A1D6-1892-3B87-A42B-F0611C849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1DA29-D1E9-FE07-2BCC-302DF5E7B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30B5A-D8CF-3AFA-9F49-DBDD792FD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C6BB5-2DA3-D7E5-E96B-156E6818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416C3-5621-FF1C-3348-74279C988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CC893-3D95-5230-232F-486093BE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484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C4F04-4DBF-BB0A-01AB-748283DD2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6C970E-C6CC-867D-715E-48D347E53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D5F43-1CC4-EE2A-798B-398E34270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70DBF-E445-F913-BBC1-167C3962A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92241-D640-EFF4-CEE2-A65677712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1410A-664C-595B-41BC-471866F46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434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6DF60-31AC-CC3B-F948-5D936DD24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5E157-2B1A-E1AA-1B0E-F930352A0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A040B-751F-57F9-3A3B-DC196D995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83297-AADD-4E21-905D-A0E0B48C597D}" type="datetimeFigureOut">
              <a:rPr lang="vi-VN" smtClean="0"/>
              <a:t>13/03/2026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22472-82AD-29B7-F42E-949F46311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0A9C7-26AE-A935-9FAC-9D1B9E5CA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F859F-1E47-4DC1-AEC3-CADADD22F6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293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DBE19B-DE36-9AAB-3BA6-197BE5E7069A}"/>
              </a:ext>
            </a:extLst>
          </p:cNvPr>
          <p:cNvSpPr txBox="1"/>
          <p:nvPr/>
        </p:nvSpPr>
        <p:spPr>
          <a:xfrm>
            <a:off x="2481943" y="169817"/>
            <a:ext cx="68610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vi-VN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VIỆT HƯNG</a:t>
            </a:r>
            <a:endParaRPr lang="en-US" altLang="vi-VN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165AAA-F181-8351-C52E-432081A47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73515" y="1029947"/>
            <a:ext cx="1604788" cy="1505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DDE4B7-69CA-2815-0738-873DC4FD3F55}"/>
              </a:ext>
            </a:extLst>
          </p:cNvPr>
          <p:cNvSpPr txBox="1"/>
          <p:nvPr/>
        </p:nvSpPr>
        <p:spPr>
          <a:xfrm>
            <a:off x="2870858" y="2601984"/>
            <a:ext cx="6192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5B46F3-AC8D-C172-B354-4E80209B9299}"/>
              </a:ext>
            </a:extLst>
          </p:cNvPr>
          <p:cNvSpPr txBox="1"/>
          <p:nvPr/>
        </p:nvSpPr>
        <p:spPr>
          <a:xfrm>
            <a:off x="2103612" y="3151442"/>
            <a:ext cx="6560130" cy="1980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DH: </a:t>
            </a:r>
            <a: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Quả</a:t>
            </a:r>
            <a:endParaRPr lang="en-US" altLang="vi-VN" sz="2400" b="1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TCAN: Chuông kêu ở đâu</a:t>
            </a:r>
            <a:endParaRPr lang="vi-VN" altLang="vi-VN" sz="2400" b="1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vi-VN" sz="2400" b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Lứa </a:t>
            </a: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tuổi: Nhà trẻ.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b="1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2954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47703" y="2165310"/>
            <a:ext cx="79814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1.Ổn 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tổ chức:</a:t>
            </a:r>
          </a:p>
          <a:p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Cô và trẻ cùng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TC “ Gieo hạt”</a:t>
            </a: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46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91839" y="918979"/>
            <a:ext cx="67143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</a:rPr>
              <a:t>2.Phương pháp, hình thức tổ chức:</a:t>
            </a:r>
            <a:endParaRPr lang="vi-VN" sz="24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</a:rPr>
              <a:t>HĐ1: Dạy hát “ </a:t>
            </a:r>
            <a:r>
              <a:rPr lang="en-US" sz="2400" b="1" smtClean="0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vi-VN" sz="2400" b="1" smtClean="0">
                <a:solidFill>
                  <a:srgbClr val="002060"/>
                </a:solidFill>
                <a:latin typeface="Times New Roman" panose="02020603050405020304" pitchFamily="18" charset="0"/>
              </a:rPr>
              <a:t>”</a:t>
            </a:r>
            <a:endParaRPr lang="vi-VN" sz="24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- Nhạc sỹ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Xanh Xanh</a:t>
            </a:r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  đã sáng tác bài hát “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Quả</a:t>
            </a:r>
            <a:r>
              <a:rPr lang="vi-VN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”</a:t>
            </a:r>
            <a:endParaRPr lang="vi-VN" sz="24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+ Cô hát cho trẻ nghe lần 1 : Không nhạc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+ Cô hỏi trẻ tên bài hát.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+ Cô nhắc lại tên bài hát tên tác </a:t>
            </a:r>
            <a:r>
              <a:rPr lang="vi-VN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giả</a:t>
            </a:r>
            <a:endParaRPr lang="en-US" sz="240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en-US" sz="2400" b="0" i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+ Cô hát lần 2 có nhạc( có thể mở ca sỹ hát)</a:t>
            </a:r>
            <a:endParaRPr lang="vi-VN" sz="2400" b="0" i="0">
              <a:solidFill>
                <a:srgbClr val="00206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6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47459" y="2133990"/>
            <a:ext cx="35060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Times New Roman" panose="02020603050405020304" pitchFamily="18" charset="0"/>
              </a:rPr>
              <a:t>HĐ2: </a:t>
            </a: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Dạy trẻ hát:</a:t>
            </a:r>
            <a:endParaRPr lang="en-US" sz="3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56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17075" y="1120676"/>
            <a:ext cx="8595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</a:rPr>
              <a:t>HĐ2: TCÂN “Chuông kêu ở đâu”</a:t>
            </a:r>
            <a:endParaRPr lang="vi-VN" sz="24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- Cho trẻ chơi trò chơi “Chuông kêu ở đâu”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- Cách chơi: Cô cho trẻ đứng quay mặt vào tường ở góc lớp. Cô rung chuông ở một vị trí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nào đó</a:t>
            </a:r>
            <a:r>
              <a:rPr lang="vi-VN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trong lớp, trẻ lắng nghe, sau đó quay mặt ra và đoán vị trí chuông rồi đi tìm chuông rồi đi tìm chuông mang về cho cô.</a:t>
            </a:r>
            <a:endParaRPr lang="vi-VN" sz="2400" b="0" i="0">
              <a:solidFill>
                <a:srgbClr val="00206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95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trái cây tuyệt vời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80200" y="2107864"/>
            <a:ext cx="290335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Times New Roman" panose="02020603050405020304" pitchFamily="18" charset="0"/>
              </a:rPr>
              <a:t>HĐ3: Kết thúc</a:t>
            </a:r>
            <a:endParaRPr lang="en-US" sz="36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endParaRPr lang="en-US" sz="3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12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157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19</cp:revision>
  <dcterms:created xsi:type="dcterms:W3CDTF">2023-04-05T15:19:55Z</dcterms:created>
  <dcterms:modified xsi:type="dcterms:W3CDTF">2026-03-13T09:50:33Z</dcterms:modified>
</cp:coreProperties>
</file>