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2" r:id="rId4"/>
    <p:sldId id="273" r:id="rId5"/>
    <p:sldId id="274" r:id="rId6"/>
    <p:sldId id="271" r:id="rId7"/>
    <p:sldId id="270" r:id="rId8"/>
    <p:sldId id="269" r:id="rId9"/>
    <p:sldId id="268" r:id="rId10"/>
    <p:sldId id="26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8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7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7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8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9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2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507F-B384-4034-807C-633290527CAF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1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ưu Tập Hình Nền PowerPoint Hoa Hồng Vượt Qua 999+ Mẫu - Sắc Hồng Tuyệt  Đẹp Trong Định Dạng 4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666750"/>
            <a:ext cx="670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endParaRPr lang="en-US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313081"/>
            <a:ext cx="1219200" cy="12050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599" y="2389671"/>
            <a:ext cx="5638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 TÀI: Nghe hát “ Màu hoa”</a:t>
            </a:r>
          </a:p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VĐTN</a:t>
            </a:r>
            <a:r>
              <a:rPr lang="vi-VN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 múa vui</a:t>
            </a:r>
          </a:p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Lứa tuổi: 24-36 tháng</a:t>
            </a:r>
          </a:p>
          <a:p>
            <a:pPr algn="ctr"/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71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cây xa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8818"/>
            <a:ext cx="9525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45473" y="1813318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                                            </a:t>
            </a:r>
            <a:r>
              <a:rPr lang="en-US" sz="2800" smtClean="0">
                <a:solidFill>
                  <a:srgbClr val="FF0000"/>
                </a:solidFill>
                <a:latin typeface="Time New Roman"/>
              </a:rPr>
              <a:t>3.</a:t>
            </a:r>
            <a:r>
              <a:rPr lang="en-US" sz="2800" b="1" smtClean="0">
                <a:solidFill>
                  <a:srgbClr val="FF0000"/>
                </a:solidFill>
                <a:latin typeface="Time New Roman"/>
              </a:rPr>
              <a:t>Kết </a:t>
            </a:r>
            <a:r>
              <a:rPr lang="en-US" sz="2800" b="1">
                <a:solidFill>
                  <a:srgbClr val="FF0000"/>
                </a:solidFill>
                <a:latin typeface="Time New Roman"/>
              </a:rPr>
              <a:t>thúc: </a:t>
            </a:r>
            <a:endParaRPr lang="en-US" sz="2800" b="1" smtClean="0">
              <a:solidFill>
                <a:srgbClr val="FF0000"/>
              </a:solidFill>
              <a:latin typeface="Time New Roman"/>
            </a:endParaRPr>
          </a:p>
          <a:p>
            <a:r>
              <a:rPr lang="en-US" sz="2800" b="1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 New Roman"/>
              </a:rPr>
              <a:t>                      </a:t>
            </a:r>
            <a:r>
              <a:rPr lang="en-US" sz="2800" smtClean="0">
                <a:solidFill>
                  <a:srgbClr val="FF0000"/>
                </a:solidFill>
                <a:latin typeface="Time New Roman"/>
              </a:rPr>
              <a:t>Cô </a:t>
            </a:r>
            <a:r>
              <a:rPr lang="en-US" sz="2800">
                <a:solidFill>
                  <a:srgbClr val="FF0000"/>
                </a:solidFill>
                <a:latin typeface="Time New Roman"/>
              </a:rPr>
              <a:t>động viên trẻ, khen ngợi trẻ.</a:t>
            </a:r>
            <a:r>
              <a:rPr lang="en-US" sz="2800" b="1" smtClean="0">
                <a:solidFill>
                  <a:srgbClr val="FF0000"/>
                </a:solidFill>
                <a:latin typeface="Time New Roman"/>
              </a:rPr>
              <a:t>  </a:t>
            </a:r>
          </a:p>
          <a:p>
            <a:r>
              <a:rPr lang="en-US" sz="2800" b="1" smtClean="0">
                <a:solidFill>
                  <a:srgbClr val="FF0000"/>
                </a:solidFill>
              </a:rPr>
              <a:t>                                                    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ưu Tập Hình Nền PowerPoint Hoa Hồng Vượt Qua 999+ Mẫu - Sắc Hồng Tuyệt  Đẹp Trong Định Dạng 4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1712178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+mj-lt"/>
              </a:rPr>
              <a:t>               </a:t>
            </a:r>
            <a:r>
              <a:rPr lang="vi-VN" sz="2400" b="1" smtClean="0">
                <a:solidFill>
                  <a:srgbClr val="C00000"/>
                </a:solidFill>
                <a:latin typeface="+mj-lt"/>
              </a:rPr>
              <a:t>1</a:t>
            </a:r>
            <a:r>
              <a:rPr lang="vi-VN" sz="2400" b="1">
                <a:solidFill>
                  <a:srgbClr val="C00000"/>
                </a:solidFill>
                <a:latin typeface="+mj-lt"/>
              </a:rPr>
              <a:t>. Ổn định tổ chức:</a:t>
            </a:r>
            <a:endParaRPr lang="vi-VN" sz="2400">
              <a:solidFill>
                <a:srgbClr val="C00000"/>
              </a:solidFill>
              <a:latin typeface="+mj-lt"/>
            </a:endParaRPr>
          </a:p>
          <a:p>
            <a:r>
              <a:rPr lang="en-US" sz="240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smtClean="0">
                <a:solidFill>
                  <a:srgbClr val="C00000"/>
                </a:solidFill>
                <a:latin typeface="+mj-lt"/>
              </a:rPr>
              <a:t>     </a:t>
            </a:r>
            <a:r>
              <a:rPr lang="vi-VN" sz="2400" smtClean="0">
                <a:solidFill>
                  <a:srgbClr val="C00000"/>
                </a:solidFill>
                <a:latin typeface="+mj-lt"/>
              </a:rPr>
              <a:t>Cô </a:t>
            </a:r>
            <a:r>
              <a:rPr lang="vi-VN" sz="2400">
                <a:solidFill>
                  <a:srgbClr val="C00000"/>
                </a:solidFill>
                <a:latin typeface="+mj-lt"/>
              </a:rPr>
              <a:t>và trẻ </a:t>
            </a:r>
            <a:r>
              <a:rPr lang="en-US" sz="2400" smtClean="0">
                <a:solidFill>
                  <a:srgbClr val="C00000"/>
                </a:solidFill>
                <a:latin typeface="+mj-lt"/>
              </a:rPr>
              <a:t>quan sát một số loại hoa</a:t>
            </a:r>
            <a:endParaRPr lang="vi-VN" sz="240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443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Điểm danh TOP 10 Loài hoa hồng đẹp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2"/>
            <a:ext cx="9144000" cy="51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5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a cúc - Loài hoa mang trong mình nhiều tầng ý nghĩ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8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ác loại hoa cúc đẹp, dễ trồng ở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9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ưu Tập Hình Nền PowerPoint Hoa Hồng Vượt Qua 999+ Mẫu - Sắc Hồng Tuyệt  Đẹp Trong Định Dạng 4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58115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FF0000"/>
                </a:solidFill>
                <a:latin typeface="Time New Roman"/>
              </a:rPr>
              <a:t>2. Phương pháp, hình thức tổ chức:</a:t>
            </a:r>
            <a:endParaRPr lang="vi-VN">
              <a:solidFill>
                <a:srgbClr val="FF0000"/>
              </a:solidFill>
              <a:latin typeface="Time New Roman"/>
            </a:endParaRPr>
          </a:p>
          <a:p>
            <a:r>
              <a:rPr lang="vi-VN" b="1">
                <a:solidFill>
                  <a:srgbClr val="FF0000"/>
                </a:solidFill>
                <a:latin typeface="Time New Roman"/>
              </a:rPr>
              <a:t>HĐ1: Nghe  hát “Màu hoa” tác giả Hồng Đăng</a:t>
            </a:r>
            <a:endParaRPr lang="vi-VN">
              <a:solidFill>
                <a:srgbClr val="FF0000"/>
              </a:solidFill>
              <a:latin typeface="Time New Roman"/>
            </a:endParaRPr>
          </a:p>
          <a:p>
            <a:r>
              <a:rPr lang="vi-VN">
                <a:solidFill>
                  <a:srgbClr val="FF0000"/>
                </a:solidFill>
                <a:latin typeface="Time New Roman"/>
              </a:rPr>
              <a:t>- Lần 1: Cô hát cho trẻ kết hợp với nhạc và thể hiện cử chỉ, điệu bộ</a:t>
            </a:r>
          </a:p>
          <a:p>
            <a:r>
              <a:rPr lang="vi-VN">
                <a:solidFill>
                  <a:srgbClr val="FF0000"/>
                </a:solidFill>
                <a:latin typeface="Time New Roman"/>
              </a:rPr>
              <a:t>+ Cô hỏi trẻ tên bài hát.</a:t>
            </a:r>
          </a:p>
          <a:p>
            <a:r>
              <a:rPr lang="vi-VN">
                <a:solidFill>
                  <a:srgbClr val="FF0000"/>
                </a:solidFill>
                <a:latin typeface="Time New Roman"/>
              </a:rPr>
              <a:t>+ Cô nhắc lại tên bài hát, tên tác giả.</a:t>
            </a:r>
            <a:endParaRPr lang="vi-VN" b="0" i="0">
              <a:solidFill>
                <a:srgbClr val="FF0000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959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ưu Tập Hình Nền PowerPoint Hoa Hồng Vượt Qua 999+ Mẫu - Sắc Hồng Tuyệt  Đẹp Trong Định Dạng 4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àu Hoa - Nhạc Thiếu Nhi Có Lời (64 kbps)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508" end="6059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165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ưu Tập Hình Nền PowerPoint Hoa Hồng Vượt Qua 999+ Mẫu - Sắc Hồng Tuyệt  Đẹp Trong Định Dạng 4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18097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 New Roman"/>
              </a:rPr>
              <a:t>HĐ2: VĐTN “Cùng múa vui”</a:t>
            </a:r>
            <a:endParaRPr lang="en-US">
              <a:solidFill>
                <a:srgbClr val="FF0000"/>
              </a:solidFill>
              <a:latin typeface="Time New Roman"/>
            </a:endParaRPr>
          </a:p>
          <a:p>
            <a:r>
              <a:rPr lang="en-US">
                <a:solidFill>
                  <a:srgbClr val="FF0000"/>
                </a:solidFill>
                <a:latin typeface="Time New Roman"/>
              </a:rPr>
              <a:t>- Cô giới thiệu tên bài hát</a:t>
            </a:r>
          </a:p>
          <a:p>
            <a:r>
              <a:rPr lang="en-US">
                <a:solidFill>
                  <a:srgbClr val="FF0000"/>
                </a:solidFill>
                <a:latin typeface="Time New Roman"/>
              </a:rPr>
              <a:t>- Cô và trẻ cùng vận động 2-3 lần</a:t>
            </a:r>
            <a:endParaRPr lang="en-US" b="0" i="0">
              <a:solidFill>
                <a:srgbClr val="FF0000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850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ưu Tập Hình Nền PowerPoint Hoa Hồng Vượt Qua 999+ Mẫu - Sắc Hồng Tuyệt  Đẹp Trong Định Dạng 4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t1s.com - Cùng Múa Vui  Tốp Ca Thiếu Nhi  Nhạc Vui Nhộn Cho Bé M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7965.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68</Words>
  <Application>Microsoft Office PowerPoint</Application>
  <PresentationFormat>On-screen Show (16:9)</PresentationFormat>
  <Paragraphs>19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10</cp:revision>
  <dcterms:created xsi:type="dcterms:W3CDTF">2023-03-30T02:26:36Z</dcterms:created>
  <dcterms:modified xsi:type="dcterms:W3CDTF">2026-03-12T09:30:48Z</dcterms:modified>
</cp:coreProperties>
</file>