
<file path=[Content_Types].xml><?xml version="1.0" encoding="utf-8"?>
<Types xmlns="http://schemas.openxmlformats.org/package/2006/content-types">
  <Default Extension="jfif" ContentType="image/jpeg"/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3" r:id="rId4"/>
    <p:sldId id="289" r:id="rId5"/>
    <p:sldId id="290" r:id="rId6"/>
    <p:sldId id="282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780" y="-2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5097F-ACE8-491B-A8F8-E38CE44953C5}" type="datetimeFigureOut">
              <a:rPr lang="en-US" smtClean="0"/>
              <a:pPr/>
              <a:t>8/4/2026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F4AD5-A7A4-4A3D-ACAB-A2BACF9B6F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6.png"/><Relationship Id="rId4" Type="http://schemas.openxmlformats.org/officeDocument/2006/relationships/image" Target="../media/image4.jf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f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621"/>
            <a:ext cx="9144000" cy="51707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71767"/>
            <a:ext cx="6667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UBND PHƯỜNG VIỆT HƯNG</a:t>
            </a:r>
            <a:endParaRPr 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MẦM NON GIANG BIÊN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152811" y="2143344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FD4553B-869F-41FB-BB1C-8DF5710DED4A}"/>
              </a:ext>
            </a:extLst>
          </p:cNvPr>
          <p:cNvSpPr/>
          <p:nvPr/>
        </p:nvSpPr>
        <p:spPr>
          <a:xfrm>
            <a:off x="2294153" y="1497014"/>
            <a:ext cx="4499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PHÁT TRIỂN THẨM MỸ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FD08ED06-FC68-4E02-AA4E-570042063C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595" y="672462"/>
            <a:ext cx="799810" cy="62935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43463DB-667F-4164-8BEE-3BD8EC9B3B3B}"/>
              </a:ext>
            </a:extLst>
          </p:cNvPr>
          <p:cNvSpPr txBox="1"/>
          <p:nvPr/>
        </p:nvSpPr>
        <p:spPr>
          <a:xfrm>
            <a:off x="1152811" y="3087943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3 – 4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endParaRPr lang="en-US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24"/>
    </mc:Choice>
    <mc:Fallback xmlns="">
      <p:transition spd="slow" advTm="20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Vẽ tranh đi tắm biển mùa hè/How to draw Summer beac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11815" r="7089" b="11899"/>
          <a:stretch/>
        </p:blipFill>
        <p:spPr bwMode="auto">
          <a:xfrm>
            <a:off x="0" y="-1"/>
            <a:ext cx="9220200" cy="514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28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4" y="15674"/>
            <a:ext cx="9168114" cy="512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036613" y="2054602"/>
            <a:ext cx="27156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MÙA HÈ ĐẾN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Mua-He-Den-Hop-Ca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2385.177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55143" y="2876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4" y="15674"/>
            <a:ext cx="9168114" cy="512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3036613" y="2054602"/>
            <a:ext cx="2715615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endParaRPr lang="en-US" sz="32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MÙA HÈ ĐẾN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eat bai hat mua he de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14" y="15674"/>
            <a:ext cx="9168114" cy="512576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E502A3A-FE83-A661-D0EA-CD136D1C68F0}"/>
              </a:ext>
            </a:extLst>
          </p:cNvPr>
          <p:cNvSpPr/>
          <p:nvPr/>
        </p:nvSpPr>
        <p:spPr>
          <a:xfrm>
            <a:off x="2106780" y="2054602"/>
            <a:ext cx="45752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lắm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Be-Yeu-Bien-Lam-Ruby-Bao-An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75078.5664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2669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2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" y="0"/>
            <a:ext cx="9144000" cy="51435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58C5A84F-68D0-4794-AC86-7EF07C4FF842}"/>
              </a:ext>
            </a:extLst>
          </p:cNvPr>
          <p:cNvSpPr/>
          <p:nvPr/>
        </p:nvSpPr>
        <p:spPr>
          <a:xfrm>
            <a:off x="1524000" y="1885950"/>
            <a:ext cx="6019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điệu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979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670"/>
    </mc:Choice>
    <mc:Fallback xmlns="">
      <p:transition spd="slow" advTm="246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5|1.8|1.9|2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12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62</Words>
  <Application>Microsoft Office PowerPoint</Application>
  <PresentationFormat>On-screen Show (16:9)</PresentationFormat>
  <Paragraphs>12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cuu vi</dc:creator>
  <cp:lastModifiedBy>Admin</cp:lastModifiedBy>
  <cp:revision>52</cp:revision>
  <dcterms:created xsi:type="dcterms:W3CDTF">2014-03-18T00:28:28Z</dcterms:created>
  <dcterms:modified xsi:type="dcterms:W3CDTF">2026-04-08T09:39:01Z</dcterms:modified>
</cp:coreProperties>
</file>