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5990" y="2967335"/>
            <a:ext cx="41720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3503" y="2362200"/>
            <a:ext cx="62307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Cháu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háu Vẽ Ông Mặt Trờ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2564" y="411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ỘI THI &quot;BÉ KHÉO TAY&quot; CẤP TRƯỜNG NĂM HỌC 2018 -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ướng dẫn xé dán giấy: ông mặt trời và m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1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7039" y="2967335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 Ý TƯỞNG 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49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2024-02-29T02:42:38Z</dcterms:created>
  <dcterms:modified xsi:type="dcterms:W3CDTF">2025-04-03T02:20:07Z</dcterms:modified>
</cp:coreProperties>
</file>