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4" r:id="rId4"/>
    <p:sldId id="263" r:id="rId5"/>
    <p:sldId id="270" r:id="rId6"/>
    <p:sldId id="271" r:id="rId7"/>
    <p:sldId id="272" r:id="rId8"/>
    <p:sldId id="274" r:id="rId9"/>
    <p:sldId id="267" r:id="rId10"/>
    <p:sldId id="275" r:id="rId11"/>
    <p:sldId id="27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72" y="2436977"/>
            <a:ext cx="871656" cy="9204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9200" y="2819400"/>
            <a:ext cx="77914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So sánh số lượng 2 nhóm trong phạm vi 5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Lứa tuổi: 3 -4 tuổi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Thời </a:t>
            </a:r>
            <a:r>
              <a:rPr lang="it-IT" altLang="en-US" sz="2800" b="1" dirty="0">
                <a:solidFill>
                  <a:srgbClr val="0000CC"/>
                </a:solidFill>
              </a:rPr>
              <a:t>gian : 20 - 25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phút</a:t>
            </a:r>
          </a:p>
        </p:txBody>
      </p:sp>
      <p:sp>
        <p:nvSpPr>
          <p:cNvPr id="7" name="WordArt 139"/>
          <p:cNvSpPr>
            <a:spLocks noChangeArrowheads="1" noChangeShapeType="1" noTextEdit="1"/>
          </p:cNvSpPr>
          <p:nvPr/>
        </p:nvSpPr>
        <p:spPr bwMode="auto">
          <a:xfrm>
            <a:off x="2152650" y="1885950"/>
            <a:ext cx="5086350" cy="556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283" y="0"/>
            <a:ext cx="3908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88" y="687785"/>
            <a:ext cx="879437" cy="9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ac-vui-nhon-cho-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288" y="1276350"/>
            <a:ext cx="73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Nhanh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tay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nhanh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mắt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62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666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hè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endParaRPr lang="en-US" dirty="0"/>
          </a:p>
        </p:txBody>
      </p:sp>
      <p:pic>
        <p:nvPicPr>
          <p:cNvPr id="6" name="nhac-thieu-nhi-vui-nhon-hay-nhat-mua-hat-tre-em-soi-d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-5603"/>
            <a:ext cx="9139518" cy="51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2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es\bai bien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0"/>
            <a:ext cx="91619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2895600" y="2715406"/>
            <a:ext cx="1371600" cy="1124262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3810000" y="3028950"/>
            <a:ext cx="1371600" cy="1124262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4724400" y="3325006"/>
            <a:ext cx="1371600" cy="1124262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09572"/>
            <a:ext cx="1295400" cy="151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5700522" y="3629806"/>
            <a:ext cx="1405128" cy="11517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7105650" y="3629805"/>
            <a:ext cx="1504950" cy="123356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38350"/>
            <a:ext cx="123437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24573"/>
            <a:ext cx="1270504" cy="14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3347"/>
            <a:ext cx="1219200" cy="143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15406"/>
            <a:ext cx="1176862" cy="138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72400" y="27051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3522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44" y="843828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1636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1260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3329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89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11" y="218035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5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0121 -0.1611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3522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44" y="843828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1636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1260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3329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89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11" y="218035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5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17" y="2161302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7772400" y="2705100"/>
            <a:ext cx="783771" cy="933450"/>
            <a:chOff x="7772400" y="2705100"/>
            <a:chExt cx="783771" cy="933450"/>
          </a:xfrm>
        </p:grpSpPr>
        <p:sp>
          <p:nvSpPr>
            <p:cNvPr id="27" name="Rectangle 26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88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3522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44" y="843828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1636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1260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3329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89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11" y="218035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5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18" y="2160819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3522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44" y="843828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1636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1260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3329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89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11" y="218035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5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18" y="2160819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3522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44" y="843828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1636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1260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3329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89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11" y="218035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5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18" y="2160819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ac-vui-nhon-cho-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8214" y="1343620"/>
            <a:ext cx="3417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Tai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5050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52</Words>
  <Application>Microsoft Office PowerPoint</Application>
  <PresentationFormat>On-screen Show (16:9)</PresentationFormat>
  <Paragraphs>9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40</cp:revision>
  <dcterms:created xsi:type="dcterms:W3CDTF">2006-08-16T00:00:00Z</dcterms:created>
  <dcterms:modified xsi:type="dcterms:W3CDTF">2026-04-20T02:18:09Z</dcterms:modified>
</cp:coreProperties>
</file>