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81099" y="2626278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2733031" y="1123950"/>
            <a:ext cx="32976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oi-Nang-Troi-Mua-V-Angel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5.3222" end="77532.56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oiNangTroiMuaBeat-VA-426159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288.97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1598113" y="1123950"/>
            <a:ext cx="55675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oi-Nang-Troi-Mua-V-Angel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093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66</Words>
  <Application>Microsoft Office PowerPoint</Application>
  <PresentationFormat>On-screen Show (16:9)</PresentationFormat>
  <Paragraphs>15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48</cp:revision>
  <dcterms:created xsi:type="dcterms:W3CDTF">2014-03-18T00:28:28Z</dcterms:created>
  <dcterms:modified xsi:type="dcterms:W3CDTF">2026-04-20T02:15:30Z</dcterms:modified>
</cp:coreProperties>
</file>