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2336" y="2967335"/>
            <a:ext cx="36993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2890" y="2362200"/>
            <a:ext cx="36519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Mùa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Mua-He-Den-Hop-C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62720" y="411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ô dạy bé tập vẽ mư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8262"/>
            <a:ext cx="9109364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anh vẽ mầm non chủ đề mùa mưa | Trường Mầm Non Hạ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64366"/>
            <a:ext cx="9060873" cy="69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7039" y="2967335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 Ý TƯỞNG 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45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2024-02-29T02:42:38Z</dcterms:created>
  <dcterms:modified xsi:type="dcterms:W3CDTF">2026-04-15T09:36:06Z</dcterms:modified>
</cp:coreProperties>
</file>