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8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80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7309" y="3131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66734" y="2054602"/>
            <a:ext cx="20553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ây và Gió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0090" y="3062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2377177" y="1123950"/>
            <a:ext cx="40094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66</Words>
  <Application>Microsoft Office PowerPoint</Application>
  <PresentationFormat>On-screen Show (16:9)</PresentationFormat>
  <Paragraphs>13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51</cp:revision>
  <dcterms:created xsi:type="dcterms:W3CDTF">2014-03-18T00:28:28Z</dcterms:created>
  <dcterms:modified xsi:type="dcterms:W3CDTF">2026-04-15T09:32:36Z</dcterms:modified>
</cp:coreProperties>
</file>