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81" r:id="rId5"/>
    <p:sldId id="282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10" y="-5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18/3/2026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07709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vỉa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0" y="2861920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</p:spPr>
      </p:pic>
      <p:sp>
        <p:nvSpPr>
          <p:cNvPr id="5" name="TextBox 4"/>
          <p:cNvSpPr txBox="1"/>
          <p:nvPr/>
        </p:nvSpPr>
        <p:spPr>
          <a:xfrm>
            <a:off x="1600200" y="1556087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Đường Em Đi - Bài Hát Vui Nhộn Cho Trẻ Mầm No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378.43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50863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13698" y="1771650"/>
            <a:ext cx="2136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ĐƯỜNG EM ĐI - KARAOK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via he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ài hát ĐI TRÊN VỈA HÈ BÊN PHẢI (Hình minh họa theo lời bài hát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3986" y="287655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76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1500</TotalTime>
  <Words>52</Words>
  <Application>Microsoft Office PowerPoint</Application>
  <PresentationFormat>On-screen Show (16:9)</PresentationFormat>
  <Paragraphs>15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44</cp:revision>
  <dcterms:created xsi:type="dcterms:W3CDTF">2014-03-18T00:28:28Z</dcterms:created>
  <dcterms:modified xsi:type="dcterms:W3CDTF">2026-03-18T03:18:14Z</dcterms:modified>
</cp:coreProperties>
</file>