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54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03448-6FD9-43CB-80D7-8DF79D147B3B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93D79-F089-493F-ACC4-5085C8C5E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4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1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9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0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9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9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8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B6BA2-EBFE-4991-9D82-01BABC806029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1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49" y="25929"/>
            <a:ext cx="9280449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6533" y="1828800"/>
            <a:ext cx="56857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PHÁT TRIỂN VẬN ĐỘNG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1948" y="2442248"/>
            <a:ext cx="62262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Lộn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2751" y="24765"/>
            <a:ext cx="8302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PHƯỜNG VIỆT HƯNG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 NON GIANG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</a:p>
          <a:p>
            <a:pPr algn="ctr" eaLnBrk="1" hangingPunct="1">
              <a:lnSpc>
                <a:spcPct val="90000"/>
              </a:lnSpc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40" y="702841"/>
            <a:ext cx="1067476" cy="8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5143500"/>
          </a:xfrm>
        </p:spPr>
      </p:pic>
      <p:sp>
        <p:nvSpPr>
          <p:cNvPr id="5" name="Rectangle 4"/>
          <p:cNvSpPr/>
          <p:nvPr/>
        </p:nvSpPr>
        <p:spPr>
          <a:xfrm>
            <a:off x="2988876" y="2225501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Khởi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động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02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44005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9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5200650"/>
          </a:xfrm>
        </p:spPr>
      </p:pic>
      <p:sp>
        <p:nvSpPr>
          <p:cNvPr id="5" name="Rectangle 4"/>
          <p:cNvSpPr/>
          <p:nvPr/>
        </p:nvSpPr>
        <p:spPr>
          <a:xfrm>
            <a:off x="443246" y="1533004"/>
            <a:ext cx="8257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 TẬP PHÁT TRIỂN CHUNG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ThatDangYeu-XuanMai_3d6hq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5720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5143500"/>
          </a:xfrm>
        </p:spPr>
      </p:pic>
      <p:sp>
        <p:nvSpPr>
          <p:cNvPr id="5" name="Rectangle 4"/>
          <p:cNvSpPr/>
          <p:nvPr/>
        </p:nvSpPr>
        <p:spPr>
          <a:xfrm>
            <a:off x="1931871" y="1588774"/>
            <a:ext cx="53238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PHÁT TRIỂN VẬN ĐỘNG:</a:t>
            </a:r>
          </a:p>
          <a:p>
            <a:pPr algn="ctr"/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Lăn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bóng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30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92" y="0"/>
            <a:ext cx="9220892" cy="5143500"/>
          </a:xfrm>
        </p:spPr>
      </p:pic>
      <p:sp>
        <p:nvSpPr>
          <p:cNvPr id="5" name="Rectangle 4"/>
          <p:cNvSpPr/>
          <p:nvPr/>
        </p:nvSpPr>
        <p:spPr>
          <a:xfrm>
            <a:off x="1614920" y="2225501"/>
            <a:ext cx="5914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Cáo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thỏ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( Bài hát ) CÁO VÀ THỎ - NHẠC THIẾU NHI 2020 Ý NGHĨA VỀ ĐỘNG VẬT 202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477.52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3334323" y="2225501"/>
            <a:ext cx="2475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Hồi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tĩnh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NHẠC THIỀN TỊNH TÂM - Nhật Kim Anh - Nhạc Phậ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2501.69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41719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49</Words>
  <Application>Microsoft Office PowerPoint</Application>
  <PresentationFormat>On-screen Show (16:9)</PresentationFormat>
  <Paragraphs>11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Thuy</dc:creator>
  <cp:lastModifiedBy>Admin</cp:lastModifiedBy>
  <cp:revision>14</cp:revision>
  <dcterms:created xsi:type="dcterms:W3CDTF">2019-10-19T02:41:55Z</dcterms:created>
  <dcterms:modified xsi:type="dcterms:W3CDTF">2026-03-16T09:07:21Z</dcterms:modified>
</cp:coreProperties>
</file>