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82" r:id="rId5"/>
    <p:sldId id="283" r:id="rId6"/>
    <p:sldId id="28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5097F-ACE8-491B-A8F8-E38CE44953C5}" type="datetimeFigureOut">
              <a:rPr lang="en-US" smtClean="0"/>
              <a:pPr/>
              <a:t>16/3/2026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ai-hinh-nen-dep-cho-may-ti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95690"/>
            <a:ext cx="666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1695" y="2769453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Nghe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D4553B-869F-41FB-BB1C-8DF5710DED4A}"/>
              </a:ext>
            </a:extLst>
          </p:cNvPr>
          <p:cNvSpPr/>
          <p:nvPr/>
        </p:nvSpPr>
        <p:spPr>
          <a:xfrm>
            <a:off x="2294152" y="1996018"/>
            <a:ext cx="44991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 TRIỂN THẨM MỸ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08ED06-FC68-4E02-AA4E-570042063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95" y="896615"/>
            <a:ext cx="799810" cy="839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3463DB-667F-4164-8BEE-3BD8EC9B3B3B}"/>
              </a:ext>
            </a:extLst>
          </p:cNvPr>
          <p:cNvSpPr txBox="1"/>
          <p:nvPr/>
        </p:nvSpPr>
        <p:spPr>
          <a:xfrm>
            <a:off x="1152810" y="4186818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tuổ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4"/>
    </mc:Choice>
    <mc:Fallback xmlns="">
      <p:transition spd="slow" advTm="2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24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1015khung-hinh-ngo-nghinh-tre-th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00200" y="240911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Em-Tap-Lai-O-To-Thuy-Kh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557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A70A47-C79D-4EE0-8015-27DA036D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FF5DEC3-EE05-4E03-92F8-D16C50943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C5A84F-68D0-4794-AC86-7EF07C4FF842}"/>
              </a:ext>
            </a:extLst>
          </p:cNvPr>
          <p:cNvSpPr/>
          <p:nvPr/>
        </p:nvSpPr>
        <p:spPr>
          <a:xfrm>
            <a:off x="1436811" y="1600200"/>
            <a:ext cx="61061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-Tap-Lai-O-To-Thuy-Kh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107.80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7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0"/>
    </mc:Choice>
    <mc:Fallback xmlns="">
      <p:transition spd="slow" advTm="2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FDB27-F588-489A-A5C1-023D0FB3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C5443C0-B353-41FF-B1C6-1CDD0237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-22578"/>
            <a:ext cx="9144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D81B5B-32EA-44BC-8C7A-24E5E8FFE8A5}"/>
              </a:ext>
            </a:extLst>
          </p:cNvPr>
          <p:cNvSpPr/>
          <p:nvPr/>
        </p:nvSpPr>
        <p:spPr>
          <a:xfrm>
            <a:off x="561173" y="2133600"/>
            <a:ext cx="77700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</a:p>
          <a:p>
            <a:pPr algn="ctr"/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-Di-Qua-Nga-Tu-Duong-Pho-Hop-C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81.64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964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5"/>
    </mc:Choice>
    <mc:Fallback xmlns="">
      <p:transition spd="slow" advTm="1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352087-7B23-4849-9CE1-086B0519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B15A6A6-4F0A-4F3C-AB1F-5F4CF55B0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Khúc Hát Đôi Bàn Tay - Bài Hát Ý Nghĩa Cho Bé Mùa Dịch 2020 00_00_40-00_01_36">
            <a:hlinkClick r:id="" action="ppaction://media"/>
            <a:extLst>
              <a:ext uri="{FF2B5EF4-FFF2-40B4-BE49-F238E27FC236}">
                <a16:creationId xmlns:a16="http://schemas.microsoft.com/office/drawing/2014/main" xmlns="" id="{62CA03F9-0B84-3456-72D5-3D579AB1C22D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3" y="0"/>
            <a:ext cx="9140147" cy="6858000"/>
          </a:xfrm>
        </p:spPr>
      </p:pic>
    </p:spTree>
    <p:extLst>
      <p:ext uri="{BB962C8B-B14F-4D97-AF65-F5344CB8AC3E}">
        <p14:creationId xmlns:p14="http://schemas.microsoft.com/office/powerpoint/2010/main" val="29278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8|1.9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64</Words>
  <Application>Microsoft Office PowerPoint</Application>
  <PresentationFormat>On-screen Show (4:3)</PresentationFormat>
  <Paragraphs>15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cuu vi</dc:creator>
  <cp:lastModifiedBy>Admin</cp:lastModifiedBy>
  <cp:revision>24</cp:revision>
  <dcterms:created xsi:type="dcterms:W3CDTF">2014-03-18T00:28:28Z</dcterms:created>
  <dcterms:modified xsi:type="dcterms:W3CDTF">2026-03-16T01:42:11Z</dcterms:modified>
</cp:coreProperties>
</file>