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62" r:id="rId6"/>
    <p:sldId id="265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08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DCC8E-9E26-4FF0-8FF1-1BA1BCD77A56}" type="datetimeFigureOut">
              <a:rPr lang="en-US" smtClean="0"/>
              <a:t>13/3/2026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C40A3-A587-420A-A858-3EE2840E7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660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DCC8E-9E26-4FF0-8FF1-1BA1BCD77A56}" type="datetimeFigureOut">
              <a:rPr lang="en-US" smtClean="0"/>
              <a:t>13/3/2026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C40A3-A587-420A-A858-3EE2840E7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161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DCC8E-9E26-4FF0-8FF1-1BA1BCD77A56}" type="datetimeFigureOut">
              <a:rPr lang="en-US" smtClean="0"/>
              <a:t>13/3/2026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C40A3-A587-420A-A858-3EE2840E7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0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DCC8E-9E26-4FF0-8FF1-1BA1BCD77A56}" type="datetimeFigureOut">
              <a:rPr lang="en-US" smtClean="0"/>
              <a:t>13/3/2026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C40A3-A587-420A-A858-3EE2840E7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860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DCC8E-9E26-4FF0-8FF1-1BA1BCD77A56}" type="datetimeFigureOut">
              <a:rPr lang="en-US" smtClean="0"/>
              <a:t>13/3/2026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C40A3-A587-420A-A858-3EE2840E7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2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DCC8E-9E26-4FF0-8FF1-1BA1BCD77A56}" type="datetimeFigureOut">
              <a:rPr lang="en-US" smtClean="0"/>
              <a:t>13/3/2026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C40A3-A587-420A-A858-3EE2840E7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449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DCC8E-9E26-4FF0-8FF1-1BA1BCD77A56}" type="datetimeFigureOut">
              <a:rPr lang="en-US" smtClean="0"/>
              <a:t>13/3/2026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C40A3-A587-420A-A858-3EE2840E7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219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DCC8E-9E26-4FF0-8FF1-1BA1BCD77A56}" type="datetimeFigureOut">
              <a:rPr lang="en-US" smtClean="0"/>
              <a:t>13/3/2026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C40A3-A587-420A-A858-3EE2840E7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032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DCC8E-9E26-4FF0-8FF1-1BA1BCD77A56}" type="datetimeFigureOut">
              <a:rPr lang="en-US" smtClean="0"/>
              <a:t>13/3/2026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C40A3-A587-420A-A858-3EE2840E7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536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DCC8E-9E26-4FF0-8FF1-1BA1BCD77A56}" type="datetimeFigureOut">
              <a:rPr lang="en-US" smtClean="0"/>
              <a:t>13/3/2026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C40A3-A587-420A-A858-3EE2840E7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946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DCC8E-9E26-4FF0-8FF1-1BA1BCD77A56}" type="datetimeFigureOut">
              <a:rPr lang="en-US" smtClean="0"/>
              <a:t>13/3/2026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C40A3-A587-420A-A858-3EE2840E7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815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ADCC8E-9E26-4FF0-8FF1-1BA1BCD77A56}" type="datetimeFigureOut">
              <a:rPr lang="en-US" smtClean="0"/>
              <a:t>13/3/2026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CC40A3-A587-420A-A858-3EE2840E7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638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NULL" TargetMode="External"/><Relationship Id="rId7" Type="http://schemas.openxmlformats.org/officeDocument/2006/relationships/image" Target="../media/image1.jp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4" Type="http://schemas.microsoft.com/office/2007/relationships/media" Target="../media/media2.mp3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37741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09800" y="762000"/>
            <a:ext cx="432362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Ubnd</a:t>
            </a:r>
            <a:r>
              <a:rPr lang="en-US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PHƯỜNG VIỆT HƯNG</a:t>
            </a:r>
            <a:endParaRPr lang="en-US" sz="20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mầm</a:t>
            </a:r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non </a:t>
            </a:r>
            <a:r>
              <a:rPr lang="en-US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giang</a:t>
            </a:r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biên</a:t>
            </a:r>
            <a:endParaRPr lang="en-US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82" y="1469886"/>
            <a:ext cx="871656" cy="92042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632985" y="2967335"/>
            <a:ext cx="3878048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thẩm</a:t>
            </a:r>
            <a:r>
              <a:rPr lang="en-US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mỹ</a:t>
            </a:r>
            <a:endParaRPr lang="en-US" sz="2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đạp</a:t>
            </a:r>
            <a:endParaRPr lang="en-US" sz="2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: 3 -4 </a:t>
            </a:r>
            <a:r>
              <a:rPr lang="en-US" sz="2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183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Mùa xuân đến rồi (Hình minh họa theo lời bài hát)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4069" y="4876800"/>
            <a:ext cx="609600" cy="609600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37741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94489" y="2362200"/>
            <a:ext cx="414876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Bài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hát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</a:p>
          <a:p>
            <a:pPr algn="ctr"/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Bạn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ơi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có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biết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Ban-Oi-Co-Biet-Hop-Ca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st="104714.2144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984516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9562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37741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79122" y="2967335"/>
            <a:ext cx="41857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Quan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sát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mẫu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0850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Tranh Vân Tay Ome added a new photo —... - Tranh Vân Tay Om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0" name="Picture 2" descr="Tranh Tô Màu Xe đạp đẹp Nhất Cho Bé Tập Tô, 58% OF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0374" y="308429"/>
            <a:ext cx="8531225" cy="628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988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2" y="-6927"/>
            <a:ext cx="9148124" cy="686492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353965" y="2967335"/>
            <a:ext cx="44360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Hướng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dẫn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trẻ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20037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Đ Tạo hình: Tô màu chiếc xe đạp (Lứa tuồi MGB 3 - 4 tuổi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8" y="0"/>
            <a:ext cx="91356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68078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3a090a0e0c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283036"/>
            <a:ext cx="609600" cy="609600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37741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68889" y="2967335"/>
            <a:ext cx="40062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Trẻ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thực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hiện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37366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920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392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12308" y="2967335"/>
            <a:ext cx="57193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Nhận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xét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sản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phẩm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9352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47</Words>
  <Application>Microsoft Office PowerPoint</Application>
  <PresentationFormat>On-screen Show (4:3)</PresentationFormat>
  <Paragraphs>13</Paragraphs>
  <Slides>8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4</cp:revision>
  <dcterms:created xsi:type="dcterms:W3CDTF">2024-02-29T02:42:38Z</dcterms:created>
  <dcterms:modified xsi:type="dcterms:W3CDTF">2026-03-13T09:04:02Z</dcterms:modified>
</cp:coreProperties>
</file>