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81" r:id="rId5"/>
    <p:sldId id="282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5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27/2/2026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71767"/>
            <a:ext cx="666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 PHƯỜNG VIỆT HƯNG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71695" y="207709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Qùa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8/3”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FD4553B-869F-41FB-BB1C-8DF5710DED4A}"/>
              </a:ext>
            </a:extLst>
          </p:cNvPr>
          <p:cNvSpPr/>
          <p:nvPr/>
        </p:nvSpPr>
        <p:spPr>
          <a:xfrm>
            <a:off x="2294153" y="1497014"/>
            <a:ext cx="4499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95" y="672462"/>
            <a:ext cx="799810" cy="6293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3463DB-667F-4164-8BEE-3BD8EC9B3B3B}"/>
              </a:ext>
            </a:extLst>
          </p:cNvPr>
          <p:cNvSpPr txBox="1"/>
          <p:nvPr/>
        </p:nvSpPr>
        <p:spPr>
          <a:xfrm>
            <a:off x="1152810" y="3140114"/>
            <a:ext cx="678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Hải Yến</a:t>
            </a:r>
          </a:p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Đỗ Thị Hường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46291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8507"/>
            <a:ext cx="45720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6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600200" y="1806833"/>
            <a:ext cx="6172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Qùa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8/3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4"/>
    </mc:Choice>
    <mc:Fallback xmlns="">
      <p:transition spd="slow" advTm="503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" y="0"/>
            <a:ext cx="9089010" cy="50863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3313698" y="1771650"/>
            <a:ext cx="2136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Trẻ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Nhạc không lời Mùa xuân đến rồ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34315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8C5A84F-68D0-4794-AC86-7EF07C4FF842}"/>
              </a:ext>
            </a:extLst>
          </p:cNvPr>
          <p:cNvSpPr/>
          <p:nvPr/>
        </p:nvSpPr>
        <p:spPr>
          <a:xfrm>
            <a:off x="2008614" y="1885950"/>
            <a:ext cx="52303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60</Words>
  <Application>Microsoft Office PowerPoint</Application>
  <PresentationFormat>On-screen Show (16:9)</PresentationFormat>
  <Paragraphs>16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Admin</cp:lastModifiedBy>
  <cp:revision>37</cp:revision>
  <dcterms:created xsi:type="dcterms:W3CDTF">2014-03-18T00:28:28Z</dcterms:created>
  <dcterms:modified xsi:type="dcterms:W3CDTF">2026-02-27T09:32:14Z</dcterms:modified>
</cp:coreProperties>
</file>