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95690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76945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Nghe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2" y="1996018"/>
            <a:ext cx="4499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896615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418681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 Yến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Đỗ Thị Hường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40911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Bé Chúc Tết ♫ Tết Đến Rồi Vui Thật Là Vui ♫ Bé Khai Xuân ♫ Nhạc Tết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7" y="2362200"/>
            <a:ext cx="213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Karaoke Bé chúc tết Melody Eb - ST- Nguyễn Văn Hiên [7Nui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0" y="110192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287577" y="1600200"/>
            <a:ext cx="64046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 Thiếu Nhi - Em Bay Trong Đêm Pháo Hoa [Full HD]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4400" y="60198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58</Words>
  <Application>Microsoft Office PowerPoint</Application>
  <PresentationFormat>On-screen Show (4:3)</PresentationFormat>
  <Paragraphs>16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29</cp:revision>
  <dcterms:created xsi:type="dcterms:W3CDTF">2014-03-18T00:28:28Z</dcterms:created>
  <dcterms:modified xsi:type="dcterms:W3CDTF">2026-02-23T06:10:24Z</dcterms:modified>
</cp:coreProperties>
</file>