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 charset="0"/>
              </a:rPr>
              <a:t>UBND PHƯỜNG VIỆT HƯNG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Mau-Hoa-Thieu-Nhi-Yen-Nh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ac_khong_loi_mau_hoa_beat_872017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2110074" y="1600200"/>
            <a:ext cx="47596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ÀY MÙA VUI - NHẠC MẪU - CHỦ ĐỀ 1 - RỘN RÀNG NGÀY MỚI - ÂM NHẠC 2 - CHÂN TRỜI SÁNG TẠ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53</Words>
  <Application>Microsoft Office PowerPoint</Application>
  <PresentationFormat>On-screen Show (4:3)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26</cp:revision>
  <dcterms:created xsi:type="dcterms:W3CDTF">2014-03-18T00:28:28Z</dcterms:created>
  <dcterms:modified xsi:type="dcterms:W3CDTF">2026-01-08T09:21:09Z</dcterms:modified>
</cp:coreProperties>
</file>