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45" y="0"/>
            <a:ext cx="920914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6532" y="2438399"/>
            <a:ext cx="5685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PHÁT TRIỂN VẬN ĐỘNG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428999"/>
            <a:ext cx="62262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 chui qua cổng bật về phía trước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Kéo cưa lừa xẻ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8114" y="13791"/>
            <a:ext cx="8302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vi-V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PHƯỜNG VIỆT HUNG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GIANG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</a:p>
          <a:p>
            <a:pPr algn="ctr" eaLnBrk="1" hangingPunct="1">
              <a:lnSpc>
                <a:spcPct val="90000"/>
              </a:lnSpc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40" y="937121"/>
            <a:ext cx="1067476" cy="11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2988875" y="2967335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Khởi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động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02 moi anh len ta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934200"/>
          </a:xfrm>
        </p:spPr>
      </p:pic>
      <p:sp>
        <p:nvSpPr>
          <p:cNvPr id="5" name="Rectangle 4"/>
          <p:cNvSpPr/>
          <p:nvPr/>
        </p:nvSpPr>
        <p:spPr>
          <a:xfrm>
            <a:off x="443246" y="2044005"/>
            <a:ext cx="825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TẬP PHÁT TRIỂN CHUNG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Em-Yeu-Cay-Xanh-Hoang-Ngan-Ha 00_02_04.90-00_03_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596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73348" y="2118364"/>
            <a:ext cx="88408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VẬN ĐỘNG:</a:t>
            </a:r>
          </a:p>
          <a:p>
            <a:pPr algn="ctr"/>
            <a:r>
              <a:rPr lang="vi-V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Bò chui qua cổng bật về phía trước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2" y="0"/>
            <a:ext cx="9220892" cy="6858000"/>
          </a:xfrm>
        </p:spPr>
      </p:pic>
      <p:sp>
        <p:nvSpPr>
          <p:cNvPr id="5" name="Rectangle 4"/>
          <p:cNvSpPr/>
          <p:nvPr/>
        </p:nvSpPr>
        <p:spPr>
          <a:xfrm>
            <a:off x="1977389" y="2967335"/>
            <a:ext cx="51892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Kéo cưa lừa xẻ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334323" y="2967335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tĩnh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6251515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63</Words>
  <Application>Microsoft Office PowerPoint</Application>
  <PresentationFormat>On-screen Show (4:3)</PresentationFormat>
  <Paragraphs>12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Admin</cp:lastModifiedBy>
  <cp:revision>12</cp:revision>
  <dcterms:created xsi:type="dcterms:W3CDTF">2019-10-19T02:41:55Z</dcterms:created>
  <dcterms:modified xsi:type="dcterms:W3CDTF">2026-01-30T02:51:27Z</dcterms:modified>
</cp:coreProperties>
</file>