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277" r:id="rId3"/>
    <p:sldId id="259" r:id="rId4"/>
    <p:sldId id="261" r:id="rId5"/>
    <p:sldId id="264" r:id="rId6"/>
    <p:sldId id="260" r:id="rId7"/>
    <p:sldId id="262" r:id="rId8"/>
    <p:sldId id="265" r:id="rId9"/>
    <p:sldId id="266" r:id="rId10"/>
    <p:sldId id="267" r:id="rId11"/>
    <p:sldId id="270" r:id="rId12"/>
    <p:sldId id="269" r:id="rId13"/>
    <p:sldId id="271" r:id="rId14"/>
    <p:sldId id="268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C821F-6911-4D3B-AB1D-9FA0BDED44CF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94E69-B39B-438A-B04C-22A66559F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4E69-B39B-438A-B04C-22A66559FF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1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4E69-B39B-438A-B04C-22A66559FF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4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3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9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25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3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2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5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4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1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2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7E39-C9B2-49C1-A491-B6D8B9DA70F6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7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37E39-C9B2-49C1-A491-B6D8B9DA70F6}" type="datetimeFigureOut">
              <a:rPr lang="en-US" smtClean="0"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5EC71-4C5D-40DB-B9A0-C7BCF1F3D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9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23917" y="0"/>
            <a:ext cx="589616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 new roment"/>
              </a:rPr>
              <a:t>UBND </a:t>
            </a:r>
            <a:r>
              <a:rPr lang="vi-VN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 new roment"/>
              </a:rPr>
              <a:t>PHƯỜNG VIỆT HƯNG</a:t>
            </a:r>
            <a:endParaRPr lang="en-US" sz="2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 new roment"/>
            </a:endParaRPr>
          </a:p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 new roment"/>
              </a:rPr>
              <a:t>TRƯỜNG MẦM NON GIANG BIÊN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 new romen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143000"/>
            <a:ext cx="906030" cy="9505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1215" y="2258842"/>
            <a:ext cx="8101578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PHÁT TRIỂN NHẬN THỨC</a:t>
            </a:r>
          </a:p>
          <a:p>
            <a:pPr algn="ctr"/>
            <a:endParaRPr lang="en-U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Đề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tài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: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Tìm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hiểu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rau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bắp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cải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su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hào</a:t>
            </a:r>
            <a:endParaRPr lang="en-US" sz="3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 new roment"/>
            </a:endParaRPr>
          </a:p>
          <a:p>
            <a:pPr algn="ctr"/>
            <a:r>
              <a:rPr lang="en-US" sz="3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Lứa</a:t>
            </a:r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tuổi</a:t>
            </a:r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: 3 – 4 </a:t>
            </a:r>
            <a:r>
              <a:rPr lang="en-US" sz="3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tuổi</a:t>
            </a:r>
            <a:endParaRPr lang="en-US" sz="36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 new roment"/>
            </a:endParaRPr>
          </a:p>
          <a:p>
            <a:pPr algn="ctr"/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Giáo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viên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: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Đỗ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Thị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Hường</a:t>
            </a:r>
            <a:endParaRPr lang="en-US" sz="3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 new roment"/>
            </a:endParaRPr>
          </a:p>
          <a:p>
            <a:pPr algn="ctr"/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                           </a:t>
            </a:r>
            <a:r>
              <a:rPr lang="en-US" sz="3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Nguyễn</a:t>
            </a:r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Thị</a:t>
            </a:r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Hải</a:t>
            </a:r>
            <a:r>
              <a:rPr lang="en-US" sz="36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 new roment"/>
              </a:rPr>
              <a:t>Yến</a:t>
            </a:r>
            <a:endParaRPr lang="en-US" sz="3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 new roment"/>
            </a:endParaRPr>
          </a:p>
        </p:txBody>
      </p:sp>
    </p:spTree>
    <p:extLst>
      <p:ext uri="{BB962C8B-B14F-4D97-AF65-F5344CB8AC3E}">
        <p14:creationId xmlns:p14="http://schemas.microsoft.com/office/powerpoint/2010/main" val="426879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5" y="190500"/>
            <a:ext cx="32004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728605"/>
            <a:ext cx="4953000" cy="3143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75" y="3710520"/>
            <a:ext cx="3918025" cy="3147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0"/>
            <a:ext cx="5372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02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6602327" cy="4952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62" y="13854"/>
            <a:ext cx="4220637" cy="2729345"/>
          </a:xfrm>
          <a:prstGeom prst="rect">
            <a:avLst/>
          </a:prstGeom>
        </p:spPr>
      </p:pic>
      <p:sp>
        <p:nvSpPr>
          <p:cNvPr id="4" name="Heart 3"/>
          <p:cNvSpPr/>
          <p:nvPr/>
        </p:nvSpPr>
        <p:spPr>
          <a:xfrm>
            <a:off x="1905000" y="685800"/>
            <a:ext cx="1295400" cy="10668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13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73" y="3672320"/>
            <a:ext cx="4121727" cy="3033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7"/>
            <a:ext cx="4294909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4635"/>
            <a:ext cx="4762500" cy="354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320"/>
            <a:ext cx="4762500" cy="3171825"/>
          </a:xfrm>
          <a:prstGeom prst="rect">
            <a:avLst/>
          </a:prstGeom>
        </p:spPr>
      </p:pic>
      <p:sp>
        <p:nvSpPr>
          <p:cNvPr id="6" name="Heart 5"/>
          <p:cNvSpPr/>
          <p:nvPr/>
        </p:nvSpPr>
        <p:spPr>
          <a:xfrm>
            <a:off x="3581400" y="2689945"/>
            <a:ext cx="2038350" cy="177598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602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1"/>
            <a:ext cx="2429151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151" y="1905000"/>
            <a:ext cx="2321391" cy="2133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42" y="1905001"/>
            <a:ext cx="2227739" cy="21335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22320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537" y="4267200"/>
            <a:ext cx="24257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154" y="4267200"/>
            <a:ext cx="232251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830" y="4267200"/>
            <a:ext cx="22320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67" y="1923623"/>
            <a:ext cx="2134786" cy="2087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6983" y="304800"/>
            <a:ext cx="58825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smtClean="0">
                <a:latin typeface=".VnAvant" pitchFamily="34" charset="0"/>
              </a:rPr>
              <a:t>Trß ch¬i “ Ai tinh m¾t”</a:t>
            </a:r>
            <a:endParaRPr lang="en-US" sz="440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49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609600"/>
            <a:ext cx="36091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.VnAvant" pitchFamily="34" charset="0"/>
              </a:rPr>
              <a:t>Trß</a:t>
            </a:r>
            <a:r>
              <a:rPr lang="en-US" sz="4400" dirty="0" smtClean="0">
                <a:latin typeface=".VnAvant" pitchFamily="34" charset="0"/>
              </a:rPr>
              <a:t> </a:t>
            </a:r>
            <a:r>
              <a:rPr lang="en-US" sz="4400" dirty="0" err="1" smtClean="0">
                <a:latin typeface=".VnAvant" pitchFamily="34" charset="0"/>
              </a:rPr>
              <a:t>ch¬i</a:t>
            </a:r>
            <a:endParaRPr lang="en-US" sz="4400" dirty="0" smtClean="0">
              <a:latin typeface=".VnAvant" pitchFamily="34" charset="0"/>
            </a:endParaRPr>
          </a:p>
          <a:p>
            <a:pPr algn="ctr"/>
            <a:r>
              <a:rPr lang="en-US" sz="4400" dirty="0" smtClean="0">
                <a:latin typeface=".VnAvant" pitchFamily="34" charset="0"/>
              </a:rPr>
              <a:t> “ </a:t>
            </a:r>
            <a:r>
              <a:rPr lang="en-US" sz="4400" dirty="0" err="1" smtClean="0">
                <a:latin typeface="Times" pitchFamily="18" charset="0"/>
              </a:rPr>
              <a:t>Đôi</a:t>
            </a:r>
            <a:r>
              <a:rPr lang="en-US" sz="4400" dirty="0" smtClean="0">
                <a:latin typeface="Times" pitchFamily="18" charset="0"/>
              </a:rPr>
              <a:t> </a:t>
            </a:r>
            <a:r>
              <a:rPr lang="en-US" sz="4400" dirty="0" err="1" smtClean="0">
                <a:latin typeface="Times" pitchFamily="18" charset="0"/>
              </a:rPr>
              <a:t>nào</a:t>
            </a:r>
            <a:r>
              <a:rPr lang="en-US" sz="4400" dirty="0" smtClean="0">
                <a:latin typeface="Times" pitchFamily="18" charset="0"/>
              </a:rPr>
              <a:t> </a:t>
            </a:r>
            <a:r>
              <a:rPr lang="en-US" sz="4400" dirty="0" err="1" smtClean="0">
                <a:latin typeface="Times" pitchFamily="18" charset="0"/>
              </a:rPr>
              <a:t>nhanh</a:t>
            </a:r>
            <a:r>
              <a:rPr lang="en-US" sz="4400" dirty="0" smtClean="0">
                <a:latin typeface=".VnAvant" pitchFamily="34" charset="0"/>
              </a:rPr>
              <a:t>”</a:t>
            </a:r>
            <a:endParaRPr lang="en-US" sz="44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8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216727"/>
            <a:ext cx="5257800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8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88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endParaRPr lang="en-US" sz="8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66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03940" y="2362200"/>
            <a:ext cx="433612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hát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Băp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cải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xanh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Bài hát- Bắp Cải X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724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9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-304800"/>
            <a:ext cx="6517912" cy="65179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6599" y="6102414"/>
            <a:ext cx="2957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.VnAvant" pitchFamily="34" charset="0"/>
              </a:rPr>
              <a:t>Cñ su hµo</a:t>
            </a:r>
            <a:endParaRPr lang="en-US" sz="440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9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6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4" y="304800"/>
            <a:ext cx="4972050" cy="5038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599" y="2491653"/>
            <a:ext cx="471054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844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01" y="0"/>
            <a:ext cx="786919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0" y="6088559"/>
            <a:ext cx="3658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latin typeface=".VnAvant" pitchFamily="34" charset="0"/>
              </a:rPr>
              <a:t>C©y b¾p c¶i</a:t>
            </a:r>
            <a:endParaRPr lang="en-US" sz="440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7900384" cy="599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9634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5715000" cy="3800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" y="2819400"/>
            <a:ext cx="4547973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5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0" y="1142068"/>
            <a:ext cx="4888460" cy="442299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03" y="914400"/>
            <a:ext cx="4325937" cy="432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42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72</Words>
  <Application>Microsoft Office PowerPoint</Application>
  <PresentationFormat>On-screen Show (4:3)</PresentationFormat>
  <Paragraphs>18</Paragraphs>
  <Slides>15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Vtec</dc:creator>
  <cp:lastModifiedBy>Admin</cp:lastModifiedBy>
  <cp:revision>34</cp:revision>
  <dcterms:created xsi:type="dcterms:W3CDTF">2016-10-10T07:07:35Z</dcterms:created>
  <dcterms:modified xsi:type="dcterms:W3CDTF">2026-01-14T02:46:14Z</dcterms:modified>
</cp:coreProperties>
</file>