
<file path=[Content_Types].xml><?xml version="1.0" encoding="utf-8"?>
<Types xmlns="http://schemas.openxmlformats.org/package/2006/content-types">
  <Default Extension="jfif" ContentType="image/jpeg"/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81" r:id="rId5"/>
    <p:sldId id="28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3"/><Relationship Id="rId2" Type="http://schemas.microsoft.com/office/2007/relationships/media" Target="../media/media3.mp3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900" y="95690"/>
            <a:ext cx="666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71695" y="2769453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Nghe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FD4553B-869F-41FB-BB1C-8DF5710DED4A}"/>
              </a:ext>
            </a:extLst>
          </p:cNvPr>
          <p:cNvSpPr/>
          <p:nvPr/>
        </p:nvSpPr>
        <p:spPr>
          <a:xfrm>
            <a:off x="2294152" y="1996018"/>
            <a:ext cx="44991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PHÁT TRIỂN THẨM MỸ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D08ED06-FC68-4E02-AA4E-570042063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95" y="896615"/>
            <a:ext cx="799810" cy="8391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3463DB-667F-4164-8BEE-3BD8EC9B3B3B}"/>
              </a:ext>
            </a:extLst>
          </p:cNvPr>
          <p:cNvSpPr txBox="1"/>
          <p:nvPr/>
        </p:nvSpPr>
        <p:spPr>
          <a:xfrm>
            <a:off x="1152810" y="4186818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Hường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4"/>
    </mc:Choice>
    <mc:Fallback xmlns="">
      <p:transition spd="slow" advTm="20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04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00200" y="2409110"/>
            <a:ext cx="6172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yêu cây xanh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Em-Yeu-Cay-Xanh-Hoang-Ngan-Ha 00_02_04.90-00_03_0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00155" y="6019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4"/>
    </mc:Choice>
    <mc:Fallback xmlns="">
      <p:transition spd="slow" advTm="5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" y="0"/>
            <a:ext cx="9089010" cy="6781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E502A3A-FE83-A661-D0EA-CD136D1C68F0}"/>
              </a:ext>
            </a:extLst>
          </p:cNvPr>
          <p:cNvSpPr/>
          <p:nvPr/>
        </p:nvSpPr>
        <p:spPr>
          <a:xfrm>
            <a:off x="3313697" y="2362200"/>
            <a:ext cx="2136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Trẻ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41va-em-yeu-cay-xanh-beat-copy_130820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6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A70A47-C79D-4EE0-8015-27DA036D8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5FF5DEC3-EE05-4E03-92F8-D16C50943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8C5A84F-68D0-4794-AC86-7EF07C4FF842}"/>
              </a:ext>
            </a:extLst>
          </p:cNvPr>
          <p:cNvSpPr/>
          <p:nvPr/>
        </p:nvSpPr>
        <p:spPr>
          <a:xfrm>
            <a:off x="1633983" y="1600200"/>
            <a:ext cx="571182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Vườn Cây Của Ba ♪ Bé Ngọc Vy - Bé Ngọc My [MV 4K] ☀ Ca Nhạc Thiếu Nhi Cho Bé Hay Nhất 2020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7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0"/>
    </mc:Choice>
    <mc:Fallback xmlns="">
      <p:transition spd="slow" advTm="24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05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8|1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63</Words>
  <Application>Microsoft Office PowerPoint</Application>
  <PresentationFormat>On-screen Show (4:3)</PresentationFormat>
  <Paragraphs>16</Paragraphs>
  <Slides>5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Admin</cp:lastModifiedBy>
  <cp:revision>24</cp:revision>
  <dcterms:created xsi:type="dcterms:W3CDTF">2014-03-18T00:28:28Z</dcterms:created>
  <dcterms:modified xsi:type="dcterms:W3CDTF">2025-01-10T02:17:32Z</dcterms:modified>
</cp:coreProperties>
</file>