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1" r:id="rId2"/>
    <p:sldId id="265" r:id="rId3"/>
    <p:sldId id="263" r:id="rId4"/>
    <p:sldId id="273" r:id="rId5"/>
    <p:sldId id="262" r:id="rId6"/>
    <p:sldId id="281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ymy nguyễn" initials="Mn" lastIdx="1" clrIdx="0">
    <p:extLst>
      <p:ext uri="{19B8F6BF-5375-455C-9EA6-DF929625EA0E}">
        <p15:presenceInfo xmlns:p15="http://schemas.microsoft.com/office/powerpoint/2012/main" userId="301bd960b6d2f8e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D6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2-01T01:47:21.464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19EA5-B2B7-487C-9082-AC0920D71E0E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7E36C-580A-4F54-8143-CC9F1AB10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33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13241-B940-4D0A-88A0-724F0BECB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4BD06F-8FF4-46D2-BC28-87D3BD6954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84E4D-54DB-47C1-9B81-9B79988D5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CD8C1-9A13-4550-BE53-39158F0EB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17F67-66C9-4482-B66D-EC825A34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63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5AC53-608F-43BC-A1C8-85AF2D8A1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363E55-5B0F-420C-8FF1-F5F67159E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BA4A0-B22B-47C8-A421-CD6A23EF1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D42E9-B9DD-4A8B-8854-A1D871EE3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81AEF-6097-426E-8081-24C501218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52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25E7A2-F091-4424-B308-21B3390B62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D043FD-59F4-432E-84F8-3B9849DAF2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B44FA-AD98-41C3-AF65-6F58EB4B4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DA23A-0C27-411D-90EE-9B3C9901F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C574C-DAC7-4414-B64C-6EF45C02C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08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F3500-68F2-4019-A743-7768F254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89A43-00DD-475F-9EEC-46F9B0776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7B68A-638D-4492-8114-FE64B5F2A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9291B-50E6-4C0C-B955-0B6D8CE54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2A7FF-BDBE-46CB-824F-B6A43610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1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8DD7B-AEF5-4730-B9BE-1D3450CFD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BAB0D-EA21-4E4E-A1B5-AF486ED9B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7510F-A444-4AE9-8483-2AC5B1F73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FB7AA-ABA6-4C5B-86AE-F7E920226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8CAE2-F03A-4A14-A263-AEF01569B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6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A4A74-E4DF-458C-AE70-7660FB578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C732E-86C7-4BB4-B4E0-EA75A46AC5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47AB6A-FE8F-4DAF-B043-693A881D2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D9BE22-CB39-417B-A758-B2E3B0373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139229-4B2A-4435-9125-6B56933C2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12ECC7-2F04-40A8-9784-9576386F9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4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F4AA2-7709-4DE7-8EE3-BAC15D084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EDACB-94B3-4EC9-A036-CDDD471D4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CEEEA9-7170-428F-B795-53AF61CDF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F5C820-26EA-4968-B6C6-C32373AC0C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E14464-80A3-4BFF-85C2-E247DF1D4E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227292-30FC-4028-BED2-341735029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D52384-C8E6-4B0D-8275-007DEA84A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DE84D6-6FD3-4872-BC4B-39D66B646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3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34053-42E5-48E1-BE0F-28AD67379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6B69A2-B2BD-44CB-8221-D8796980E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519483-1ED3-46D5-9B44-0C0CC9CF0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A3A31-2265-4CDC-9423-300460A8D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97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DFE23B-B0B0-4340-80DE-3F146D8CF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543317-46C5-46AF-BE5D-52D0D62A5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78640C-A744-4E89-819C-E975E9715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6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74859-2627-4A99-93C3-7AA9999F4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D4700-B9CF-4D8D-A9A0-990F31058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7B459-45A8-474B-832A-E2CC2B8B4A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FA6B5-8FC4-4229-917C-D06A05DBF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5182C5-4C47-418F-8E0D-3421EF7DC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0D689-DB79-43B1-9515-025439DA7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07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2E1C5-F15C-4A00-B608-CAD7D770F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4C50A9-B00D-4C56-A180-AF295BD87B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6EF4F6-3480-4C80-B46C-0DA8C440A4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D68B51-F615-4BE3-A234-620A5799B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A70DF0-1AD8-4922-9E6B-AC8E7CE1E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81CEF-1989-49C1-A17D-913ACED97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23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08F21C-4945-4926-8069-B202C9535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2DDA8-0F3D-47E8-A2DA-CFB23EBBA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139EC-D5B5-4965-9A51-C49A920FE7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AB319-F3A1-460F-99D0-6037AEB7907B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3383B-23C8-4B9C-BFB7-9FB98C1D0C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7CF6A-8577-4916-A61A-EFF427DE30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8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comments" Target="../comments/comment1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E74AD17C-0C12-4989-9F77-BC3444459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12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567465-CA3B-4892-B47A-C9D605F598CA}"/>
              </a:ext>
            </a:extLst>
          </p:cNvPr>
          <p:cNvSpPr txBox="1"/>
          <p:nvPr/>
        </p:nvSpPr>
        <p:spPr>
          <a:xfrm>
            <a:off x="2583742" y="1009970"/>
            <a:ext cx="7193218" cy="960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PHƯỜNG VIỆT HƯNG</a:t>
            </a:r>
          </a:p>
          <a:p>
            <a:pPr algn="ctr">
              <a:lnSpc>
                <a:spcPct val="150000"/>
              </a:lnSpc>
            </a:pPr>
            <a:r>
              <a:rPr lang="vi-VN" sz="20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RƯỜNG MẦM NON GIANG BIÊN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7C61F61-F3C1-41A7-9932-A428BC6798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145" y="2042262"/>
            <a:ext cx="761710" cy="7991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D3B752-4097-4C39-B0FB-485C44B58110}"/>
              </a:ext>
            </a:extLst>
          </p:cNvPr>
          <p:cNvSpPr txBox="1"/>
          <p:nvPr/>
        </p:nvSpPr>
        <p:spPr>
          <a:xfrm>
            <a:off x="3127579" y="2561343"/>
            <a:ext cx="6368845" cy="1113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LĨNH VỰC PHÁT TRIỂN </a:t>
            </a:r>
            <a:r>
              <a:rPr lang="en-US" sz="3200" b="1" dirty="0" err="1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ThẨM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 MỸ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045736-C694-45FD-BB94-94A45B6BA52C}"/>
              </a:ext>
            </a:extLst>
          </p:cNvPr>
          <p:cNvSpPr txBox="1"/>
          <p:nvPr/>
        </p:nvSpPr>
        <p:spPr>
          <a:xfrm>
            <a:off x="3526401" y="3913909"/>
            <a:ext cx="618449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>
              <a:lnSpc>
                <a:spcPct val="150000"/>
              </a:lnSpc>
            </a:pP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chum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endParaRPr lang="en-US" sz="2400" dirty="0">
              <a:ln w="0"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3-4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dirty="0">
              <a:ln w="0"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Nguyễn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Mai Anh</a:t>
            </a:r>
            <a:b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Nguyễn Minh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sz="2400" dirty="0">
              <a:ln w="0"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n>
                <a:solidFill>
                  <a:srgbClr val="0070C0"/>
                </a:solidFill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55B6944C-3A89-4699-ABE0-620A717519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2408">
            <a:off x="10494368" y="328107"/>
            <a:ext cx="1309841" cy="130984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8466917-2450-4177-8F87-FA9F9DE6E5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502" y="6010702"/>
            <a:ext cx="4276112" cy="24484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561431D-71F2-43F7-A719-95A667DAD0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643" y="6010701"/>
            <a:ext cx="4276112" cy="244849"/>
          </a:xfrm>
          <a:prstGeom prst="rect">
            <a:avLst/>
          </a:prstGeom>
        </p:spPr>
      </p:pic>
      <p:pic>
        <p:nvPicPr>
          <p:cNvPr id="29" name="Picture 28" descr="A picture containing text, plant, clipart, sign&#10;&#10;Description automatically generated">
            <a:extLst>
              <a:ext uri="{FF2B5EF4-FFF2-40B4-BE49-F238E27FC236}">
                <a16:creationId xmlns:a16="http://schemas.microsoft.com/office/drawing/2014/main" id="{B76AC54C-47C1-41AE-8C6A-8E025DF21D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422" y="3913909"/>
            <a:ext cx="857250" cy="1095375"/>
          </a:xfrm>
          <a:prstGeom prst="rect">
            <a:avLst/>
          </a:prstGeom>
        </p:spPr>
      </p:pic>
      <p:pic>
        <p:nvPicPr>
          <p:cNvPr id="31" name="Picture 30" descr="A picture containing text&#10;&#10;Description automatically generated">
            <a:extLst>
              <a:ext uri="{FF2B5EF4-FFF2-40B4-BE49-F238E27FC236}">
                <a16:creationId xmlns:a16="http://schemas.microsoft.com/office/drawing/2014/main" id="{BB9AE5E1-8EAE-4A3D-BE7C-5C4257878D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6232">
            <a:off x="1018005" y="691742"/>
            <a:ext cx="714375" cy="666750"/>
          </a:xfrm>
          <a:prstGeom prst="rect">
            <a:avLst/>
          </a:prstGeom>
        </p:spPr>
      </p:pic>
      <p:pic>
        <p:nvPicPr>
          <p:cNvPr id="32" name="Picture 31" descr="A picture containing text&#10;&#10;Description automatically generated">
            <a:extLst>
              <a:ext uri="{FF2B5EF4-FFF2-40B4-BE49-F238E27FC236}">
                <a16:creationId xmlns:a16="http://schemas.microsoft.com/office/drawing/2014/main" id="{4BB3057D-52B0-4283-9345-F1D5CB61B2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931" y="183298"/>
            <a:ext cx="714375" cy="666750"/>
          </a:xfrm>
          <a:prstGeom prst="rect">
            <a:avLst/>
          </a:prstGeom>
        </p:spPr>
      </p:pic>
      <p:pic>
        <p:nvPicPr>
          <p:cNvPr id="33" name="Picture 32" descr="A picture containing text&#10;&#10;Description automatically generated">
            <a:extLst>
              <a:ext uri="{FF2B5EF4-FFF2-40B4-BE49-F238E27FC236}">
                <a16:creationId xmlns:a16="http://schemas.microsoft.com/office/drawing/2014/main" id="{3EC35E7D-4D27-42BA-853E-F5EDE40CAA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5568">
            <a:off x="706186" y="1351201"/>
            <a:ext cx="714375" cy="666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A21303-23D6-4243-8F1A-4F93823849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43" y="143324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6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0E4F17-7219-419A-97A2-929C52660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5"/>
            <a:ext cx="12192001" cy="68563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3766E6-C2CD-4394-B99B-886887FB401C}"/>
              </a:ext>
            </a:extLst>
          </p:cNvPr>
          <p:cNvSpPr txBox="1"/>
          <p:nvPr/>
        </p:nvSpPr>
        <p:spPr>
          <a:xfrm>
            <a:off x="3518453" y="2832652"/>
            <a:ext cx="5675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Cô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trẻ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cùng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hát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hát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em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chơi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thuyền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" name="em di choi thuyen da cat">
            <a:hlinkClick r:id="" action="ppaction://media"/>
            <a:extLst>
              <a:ext uri="{FF2B5EF4-FFF2-40B4-BE49-F238E27FC236}">
                <a16:creationId xmlns:a16="http://schemas.microsoft.com/office/drawing/2014/main" id="{D79D4D00-5D2C-454E-B518-64F2265609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4320" y="5694680"/>
            <a:ext cx="1046480" cy="104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85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2A814B7-1FF3-4777-BBE7-96F4B31D0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B12CBB-1DCB-4A9E-AF81-4F190DDAD7AC}"/>
              </a:ext>
            </a:extLst>
          </p:cNvPr>
          <p:cNvSpPr txBox="1"/>
          <p:nvPr/>
        </p:nvSpPr>
        <p:spPr>
          <a:xfrm>
            <a:off x="2486025" y="2657475"/>
            <a:ext cx="7353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</a:rPr>
              <a:t>Các</a:t>
            </a:r>
            <a:r>
              <a:rPr lang="en-US" sz="4000" b="1" dirty="0">
                <a:solidFill>
                  <a:srgbClr val="C00000"/>
                </a:solidFill>
              </a:rPr>
              <a:t> con </a:t>
            </a:r>
            <a:r>
              <a:rPr lang="en-US" sz="4000" b="1" dirty="0" err="1">
                <a:solidFill>
                  <a:srgbClr val="C00000"/>
                </a:solidFill>
              </a:rPr>
              <a:t>vừa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lắng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nghe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bài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hát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gì</a:t>
            </a:r>
            <a:r>
              <a:rPr lang="en-US" sz="4000" b="1" dirty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2181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D65BDF-959E-4517-9882-B43B35589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20831A-30CD-4688-9758-E21DC04A4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48" y="1194190"/>
            <a:ext cx="6438095" cy="62476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3AFA4BD-E24E-4E01-9AB2-C1E9BD1EECE6}"/>
              </a:ext>
            </a:extLst>
          </p:cNvPr>
          <p:cNvSpPr txBox="1"/>
          <p:nvPr/>
        </p:nvSpPr>
        <p:spPr>
          <a:xfrm>
            <a:off x="4622800" y="1765300"/>
            <a:ext cx="6057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89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1.48148E-6 L -2.08333E-7 -0.07222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1" grpId="1" build="allAtOnce"/>
      <p:bldP spid="11" grpId="2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E20CD4-D78F-4B86-AEAB-D999DB033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2" y="0"/>
            <a:ext cx="12095747" cy="700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27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0E4F17-7219-419A-97A2-929C52660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6305"/>
          </a:xfrm>
          <a:prstGeom prst="rect">
            <a:avLst/>
          </a:prstGeom>
        </p:spPr>
      </p:pic>
      <p:pic>
        <p:nvPicPr>
          <p:cNvPr id="4" name="y2mate.com - ALOHA English Version Karaoke Tone Nữa Beat Chuân Elight">
            <a:hlinkClick r:id="" action="ppaction://media"/>
            <a:extLst>
              <a:ext uri="{FF2B5EF4-FFF2-40B4-BE49-F238E27FC236}">
                <a16:creationId xmlns:a16="http://schemas.microsoft.com/office/drawing/2014/main" id="{3760F772-9806-491F-BA37-6948EEEFD5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7825" y="6000750"/>
            <a:ext cx="6985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89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2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99234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56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A6F87D-7015-4E9D-87BE-19A94D684B29}"/>
              </a:ext>
            </a:extLst>
          </p:cNvPr>
          <p:cNvSpPr txBox="1"/>
          <p:nvPr/>
        </p:nvSpPr>
        <p:spPr>
          <a:xfrm>
            <a:off x="3035300" y="3594100"/>
            <a:ext cx="6870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CÁM ƠN BẠN ĐÃ XEM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2F7E6F-F19F-436B-8BE1-DDB2CFECF9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765" y="707616"/>
            <a:ext cx="2206469" cy="231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8.33333E-7 4.81481E-6 L -2.95987E-17 -3.7037E-7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3565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79</Words>
  <Application>Microsoft Office PowerPoint</Application>
  <PresentationFormat>Widescreen</PresentationFormat>
  <Paragraphs>10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Algerian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Mymy nguyễn</dc:creator>
  <cp:lastModifiedBy>Mymy nguyễn</cp:lastModifiedBy>
  <cp:revision>21</cp:revision>
  <dcterms:created xsi:type="dcterms:W3CDTF">2022-02-19T02:30:17Z</dcterms:created>
  <dcterms:modified xsi:type="dcterms:W3CDTF">2026-01-18T23:33:59Z</dcterms:modified>
</cp:coreProperties>
</file>