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485EBC8C-9D20-446F-905C-713D3F8B68B4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1885611" y="754861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27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3437772" y="3429000"/>
            <a:ext cx="553061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TCVĐ: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3-4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Anh</a:t>
            </a: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020694" y="2508828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front of a bus&#10;&#10;Description automatically generated">
            <a:extLst>
              <a:ext uri="{FF2B5EF4-FFF2-40B4-BE49-F238E27FC236}">
                <a16:creationId xmlns:a16="http://schemas.microsoft.com/office/drawing/2014/main" id="{FA81FF50-3726-4A05-8D85-28361CC15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3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:a16="http://schemas.microsoft.com/office/drawing/2014/main" id="{D4B7F633-5094-410F-A3D9-CE1E7A06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26253" y="320955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holding a sign&#10;&#10;Description automatically generated">
            <a:extLst>
              <a:ext uri="{FF2B5EF4-FFF2-40B4-BE49-F238E27FC236}">
                <a16:creationId xmlns:a16="http://schemas.microsoft.com/office/drawing/2014/main" id="{4E4CD4E0-74D2-4C4C-BAF9-8AC90CF7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88952" cy="6896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3663530" y="2806864"/>
            <a:ext cx="50754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8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89DA16AC-35E9-47F8-B230-45E5871AF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506669" y="21687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dancing&#10;&#10;Description automatically generated">
            <a:extLst>
              <a:ext uri="{FF2B5EF4-FFF2-40B4-BE49-F238E27FC236}">
                <a16:creationId xmlns:a16="http://schemas.microsoft.com/office/drawing/2014/main" id="{9748AC24-7E85-45DF-9DEE-B9C4EAEF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3170110" y="2556641"/>
            <a:ext cx="6483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and a tree&#10;&#10;Description automatically generated with medium confidence">
            <a:extLst>
              <a:ext uri="{FF2B5EF4-FFF2-40B4-BE49-F238E27FC236}">
                <a16:creationId xmlns:a16="http://schemas.microsoft.com/office/drawing/2014/main" id="{DF12CAC4-0786-46FA-B952-C2CF2C8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396" cy="6851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3111170" y="241333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75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Mymy nguyễn</cp:lastModifiedBy>
  <cp:revision>14</cp:revision>
  <dcterms:created xsi:type="dcterms:W3CDTF">2022-10-12T13:44:28Z</dcterms:created>
  <dcterms:modified xsi:type="dcterms:W3CDTF">2026-01-16T18:08:16Z</dcterms:modified>
</cp:coreProperties>
</file>