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80" r:id="rId4"/>
    <p:sldId id="260" r:id="rId5"/>
    <p:sldId id="279" r:id="rId6"/>
    <p:sldId id="273" r:id="rId7"/>
    <p:sldId id="274" r:id="rId8"/>
    <p:sldId id="282" r:id="rId9"/>
    <p:sldId id="270" r:id="rId10"/>
    <p:sldId id="262" r:id="rId11"/>
    <p:sldId id="265" r:id="rId12"/>
    <p:sldId id="276" r:id="rId13"/>
    <p:sldId id="267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/>
    <p:restoredTop sz="94069"/>
  </p:normalViewPr>
  <p:slideViewPr>
    <p:cSldViewPr showGuides="1">
      <p:cViewPr varScale="1">
        <p:scale>
          <a:sx n="69" d="100"/>
          <a:sy n="69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nho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7239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0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21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5400" y="-685800"/>
            <a:ext cx="11660188" cy="778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22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257800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23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114800"/>
            <a:ext cx="73342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575" y="2895600"/>
            <a:ext cx="733425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WordArt 25"/>
          <p:cNvSpPr>
            <a:spLocks noTextEdit="1"/>
          </p:cNvSpPr>
          <p:nvPr/>
        </p:nvSpPr>
        <p:spPr>
          <a:xfrm>
            <a:off x="1676400" y="990600"/>
            <a:ext cx="5610225" cy="2320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endParaRPr lang="en-US" sz="7200" b="1" spc="-72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7" name="Picture 28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775" y="4191000"/>
            <a:ext cx="73342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30" descr="Picture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5410200"/>
            <a:ext cx="1763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34" descr="lang 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2110" y="4788535"/>
            <a:ext cx="1268730" cy="1268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90600" y="2362200"/>
            <a:ext cx="7419975" cy="1506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4000" b="1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endParaRPr kumimoji="0" lang="en-US" sz="4000" b="1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4000" b="1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Lứa tuổi: mẫu giáo bé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998980" y="354330"/>
            <a:ext cx="5773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UỶ BAN NHÂN DÂN PH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VIỆT H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TRƯỜNG MẦM NON GIANG BIÊN</a:t>
            </a:r>
          </a:p>
        </p:txBody>
      </p:sp>
      <p:pic>
        <p:nvPicPr>
          <p:cNvPr id="3" name="Picture 2" descr="LOGO_TRƯỜNG-removebg-preview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1066800"/>
            <a:ext cx="1030605" cy="103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5"/>
          <p:cNvSpPr txBox="1"/>
          <p:nvPr/>
        </p:nvSpPr>
        <p:spPr>
          <a:xfrm>
            <a:off x="2133600" y="1752600"/>
            <a:ext cx="4343400" cy="182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5400" dirty="0">
                <a:solidFill>
                  <a:srgbClr val="3333FF"/>
                </a:solidFill>
                <a:latin typeface="Arial" panose="020B0604020202020204" pitchFamily="34" charset="0"/>
              </a:rPr>
              <a:t>Trò chơi:</a:t>
            </a:r>
            <a:r>
              <a:rPr sz="5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4000" dirty="0">
                <a:solidFill>
                  <a:srgbClr val="FF3300"/>
                </a:solidFill>
                <a:latin typeface=".VnTime" panose="020B7200000000000000" pitchFamily="34" charset="0"/>
              </a:rPr>
              <a:t>Ai th«ng minh nhÊt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/>
          </p:cNvSpPr>
          <p:nvPr>
            <p:ph type="title" sz="quarter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là danh lam thắng cảnh của Hà Nội</a:t>
            </a:r>
          </a:p>
        </p:txBody>
      </p:sp>
      <p:pic>
        <p:nvPicPr>
          <p:cNvPr id="12291" name="Picture 10" descr="ha noi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600200"/>
            <a:ext cx="3392488" cy="2185988"/>
          </a:xfrm>
        </p:spPr>
      </p:pic>
      <p:pic>
        <p:nvPicPr>
          <p:cNvPr id="12292" name="Picture 11" descr="dinhBacho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43475" y="4343400"/>
            <a:ext cx="3446463" cy="2133600"/>
          </a:xfrm>
        </p:spPr>
      </p:pic>
      <p:pic>
        <p:nvPicPr>
          <p:cNvPr id="12293" name="Picture 12" descr="PLACES30"/>
          <p:cNvPicPr>
            <a:picLocks noGrp="1" noChangeAspect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4191000"/>
            <a:ext cx="3048000" cy="2286000"/>
          </a:xfrm>
        </p:spPr>
      </p:pic>
      <p:pic>
        <p:nvPicPr>
          <p:cNvPr id="12294" name="Picture 13" descr="ha0383"/>
          <p:cNvPicPr>
            <a:picLocks noGrp="1" noChangeAspect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257800" y="1676400"/>
            <a:ext cx="2971800" cy="2209800"/>
          </a:xfrm>
        </p:spPr>
      </p:pic>
      <p:pic>
        <p:nvPicPr>
          <p:cNvPr id="15374" name="Picture 14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0" y="3810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4000" dirty="0">
                <a:solidFill>
                  <a:srgbClr val="FF0000"/>
                </a:solidFill>
                <a:latin typeface=".VnTime" panose="020B7200000000000000" pitchFamily="34" charset="0"/>
              </a:rPr>
              <a:t>Chän danh lam th¸ng c¶nh cña thñ ®« Hµ Néi</a:t>
            </a:r>
          </a:p>
        </p:txBody>
      </p:sp>
      <p:graphicFrame>
        <p:nvGraphicFramePr>
          <p:cNvPr id="29759" name="Group 63"/>
          <p:cNvGraphicFramePr>
            <a:graphicFrameLocks noGrp="1"/>
          </p:cNvGraphicFramePr>
          <p:nvPr>
            <p:ph sz="quarter" idx="1"/>
          </p:nvPr>
        </p:nvGraphicFramePr>
        <p:xfrm>
          <a:off x="2514600" y="1600200"/>
          <a:ext cx="3657600" cy="2033588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749" name="Picture 53">
            <a:hlinkClick r:id="" action="ppaction://media"/>
          </p:cNvPr>
          <p:cNvPicPr>
            <a:picLocks noGrp="1" noRot="1" noChangeAspect="1"/>
          </p:cNvPicPr>
          <p:nvPr>
            <p:ph sz="quarter" idx="3"/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62000"/>
            <a:ext cx="1219200" cy="1219200"/>
          </a:xfrm>
        </p:spPr>
      </p:pic>
      <p:pic>
        <p:nvPicPr>
          <p:cNvPr id="13324" name="Picture 54" descr="cau the huc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343400"/>
            <a:ext cx="1981200" cy="1676400"/>
          </a:xfrm>
        </p:spPr>
      </p:pic>
      <p:pic>
        <p:nvPicPr>
          <p:cNvPr id="13325" name="Picture 55" descr="40121283589510"/>
          <p:cNvPicPr>
            <a:picLocks noGrp="1" noChangeAspect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800600" y="4267200"/>
            <a:ext cx="1828800" cy="1752600"/>
          </a:xfrm>
        </p:spPr>
      </p:pic>
      <p:pic>
        <p:nvPicPr>
          <p:cNvPr id="13326" name="Picture 61" descr="CONST0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267200"/>
            <a:ext cx="2057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62" descr="Dese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4343400"/>
            <a:ext cx="182880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9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4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8" descr="Pictur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-457200"/>
            <a:ext cx="11660188" cy="769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65" descr="lang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10000"/>
            <a:ext cx="7620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6" descr="nhom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3376">
            <a:off x="0" y="1905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7" descr="nhom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975" y="3276600"/>
            <a:ext cx="18510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8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98285">
            <a:off x="18367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69" descr="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3400" y="4800600"/>
            <a:ext cx="170338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0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98285">
            <a:off x="45799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71" descr="lang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708525"/>
            <a:ext cx="1676400" cy="103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72" descr="lang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257800"/>
            <a:ext cx="914400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73" descr="lang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334000"/>
            <a:ext cx="685800" cy="42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WordArt 74"/>
          <p:cNvSpPr>
            <a:spLocks noTextEdit="1"/>
          </p:cNvSpPr>
          <p:nvPr/>
        </p:nvSpPr>
        <p:spPr>
          <a:xfrm>
            <a:off x="381000" y="1219200"/>
            <a:ext cx="8007350" cy="2801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BÉ CHĂM NGOAN HỌC GIỎI</a:t>
            </a:r>
          </a:p>
        </p:txBody>
      </p:sp>
      <p:sp>
        <p:nvSpPr>
          <p:cNvPr id="14349" name="Text Box 75"/>
          <p:cNvSpPr txBox="1"/>
          <p:nvPr/>
        </p:nvSpPr>
        <p:spPr>
          <a:xfrm>
            <a:off x="1355725" y="20939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1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1905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7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61262">
            <a:off x="3846513" y="4879975"/>
            <a:ext cx="760412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8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7959">
            <a:off x="6073775" y="5100638"/>
            <a:ext cx="9048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9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9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20" descr="ha no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" y="0"/>
            <a:ext cx="90947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21"/>
          <p:cNvSpPr txBox="1"/>
          <p:nvPr/>
        </p:nvSpPr>
        <p:spPr>
          <a:xfrm>
            <a:off x="1828800" y="6096000"/>
            <a:ext cx="5715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chemeClr val="bg1"/>
                </a:solidFill>
                <a:latin typeface=".VnTime" panose="020B7200000000000000" pitchFamily="34" charset="0"/>
              </a:rPr>
              <a:t>Th¸p rïa – Hå Hoµn KiÕm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70865" y="5318760"/>
            <a:ext cx="8115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Từ lâu, hình ảnh Tháp Rùa Hồ G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ơm Hà Nội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ã trở thành biểu t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ợng du lịch quen thuộc với ng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ời dân và du khách.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ây c</a:t>
            </a:r>
            <a:r>
              <a:rPr lang="" altLang="en-US">
                <a:solidFill>
                  <a:srgbClr val="FF0000"/>
                </a:solidFill>
              </a:rPr>
              <a:t>ũ</a:t>
            </a:r>
            <a:r>
              <a:rPr lang="en-US" altLang="en-US">
                <a:solidFill>
                  <a:srgbClr val="FF0000"/>
                </a:solidFill>
              </a:rPr>
              <a:t>ng là công trình sở hữu nét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ẹp riêng biệt, vừa mang nét hoài cổ, vừa có </a:t>
            </a:r>
            <a:r>
              <a:rPr lang="" altLang="en-US">
                <a:solidFill>
                  <a:srgbClr val="FF0000"/>
                </a:solidFill>
              </a:rPr>
              <a:t>ý</a:t>
            </a:r>
            <a:r>
              <a:rPr lang="en-US" altLang="en-US">
                <a:solidFill>
                  <a:srgbClr val="FF0000"/>
                </a:solidFill>
              </a:rPr>
              <a:t> ngh</a:t>
            </a:r>
            <a:r>
              <a:rPr lang="" altLang="en-US">
                <a:solidFill>
                  <a:srgbClr val="FF0000"/>
                </a:solidFill>
              </a:rPr>
              <a:t>ĩ</a:t>
            </a:r>
            <a:r>
              <a:rPr lang="en-US" altLang="en-US">
                <a:solidFill>
                  <a:srgbClr val="FF0000"/>
                </a:solidFill>
              </a:rPr>
              <a:t>a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ặc tr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ng về v</a:t>
            </a:r>
            <a:r>
              <a:rPr lang="" altLang="en-US">
                <a:solidFill>
                  <a:srgbClr val="FF0000"/>
                </a:solidFill>
              </a:rPr>
              <a:t>ă</a:t>
            </a:r>
            <a:r>
              <a:rPr lang="en-US" altLang="en-US">
                <a:solidFill>
                  <a:srgbClr val="FF0000"/>
                </a:solidFill>
              </a:rPr>
              <a:t>n hóa, lịch sử: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1905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61262">
            <a:off x="3846513" y="4879975"/>
            <a:ext cx="760412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7959">
            <a:off x="6073775" y="5100638"/>
            <a:ext cx="9048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9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8" descr="cau the hu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470" y="0"/>
            <a:ext cx="9221470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9"/>
          <p:cNvSpPr txBox="1"/>
          <p:nvPr/>
        </p:nvSpPr>
        <p:spPr>
          <a:xfrm>
            <a:off x="3124200" y="6248400"/>
            <a:ext cx="26336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</a:rPr>
              <a:t>CÇu Thª Hóc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Pictur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"/>
            <a:ext cx="9212580" cy="6887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20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1915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25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8600"/>
            <a:ext cx="19812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27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14673">
            <a:off x="1212850" y="3730625"/>
            <a:ext cx="819150" cy="258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28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644">
            <a:off x="7986713" y="3735388"/>
            <a:ext cx="819150" cy="2595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30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8604">
            <a:off x="8153400" y="762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31" descr="dinhBach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-76200"/>
            <a:ext cx="9211945" cy="684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Text Box 32"/>
          <p:cNvSpPr txBox="1"/>
          <p:nvPr/>
        </p:nvSpPr>
        <p:spPr>
          <a:xfrm>
            <a:off x="3352800" y="6172200"/>
            <a:ext cx="37331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BÁC HỒ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76350" y="5334000"/>
            <a:ext cx="7228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L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ng Bác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ã trở thành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ịa chỉ h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ớng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ến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ầu tiên của du khách mỗi khi tới Thủ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ô Hà Nội, là nơi hội tụ tình cảm và niềm tin của nhân dân cả n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ớc, kiều bào ta ở n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ớc ngoài và khách quốc tế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ến Việt Nam.</a:t>
            </a:r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905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61262">
            <a:off x="3846513" y="4879975"/>
            <a:ext cx="760412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67959">
            <a:off x="6073775" y="5100638"/>
            <a:ext cx="9048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4429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 descr="ao ca bac h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9"/>
          <p:cNvSpPr txBox="1"/>
          <p:nvPr/>
        </p:nvSpPr>
        <p:spPr>
          <a:xfrm>
            <a:off x="3581400" y="6289675"/>
            <a:ext cx="312261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Ao c¸ B¸c Hå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66800" y="5113655"/>
            <a:ext cx="7298055" cy="1190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Ao cá Bác Hồ là một phần di sản qu</a:t>
            </a:r>
            <a:r>
              <a:rPr lang="" altLang="en-US">
                <a:solidFill>
                  <a:srgbClr val="FF0000"/>
                </a:solidFill>
              </a:rPr>
              <a:t>ý</a:t>
            </a:r>
            <a:r>
              <a:rPr lang="en-US" altLang="en-US">
                <a:solidFill>
                  <a:srgbClr val="FF0000"/>
                </a:solidFill>
              </a:rPr>
              <a:t> giá, gắn liền với cuộc sống giản dị của Chủ tịch Hồ Chí Minh. Tham quan nơi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ây, du khách không chỉ tìm hiểu về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ời sống th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ờng ngày của Bác mà còn cảm nhận bài học </a:t>
            </a:r>
            <a:r>
              <a:rPr lang="" altLang="en-US">
                <a:solidFill>
                  <a:srgbClr val="FF0000"/>
                </a:solidFill>
              </a:rPr>
              <a:t>ý</a:t>
            </a:r>
            <a:r>
              <a:rPr lang="en-US" altLang="en-US">
                <a:solidFill>
                  <a:srgbClr val="FF0000"/>
                </a:solidFill>
              </a:rPr>
              <a:t> ngh</a:t>
            </a:r>
            <a:r>
              <a:rPr lang="" altLang="en-US">
                <a:solidFill>
                  <a:srgbClr val="FF0000"/>
                </a:solidFill>
              </a:rPr>
              <a:t>ĩ</a:t>
            </a:r>
            <a:r>
              <a:rPr lang="en-US" altLang="en-US">
                <a:solidFill>
                  <a:srgbClr val="FF0000"/>
                </a:solidFill>
              </a:rPr>
              <a:t>a về tình yêu thiên nhiên và yêu lao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ộng.</a:t>
            </a: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1371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" descr="chuamotc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8" descr="nho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8604">
            <a:off x="8434388" y="314325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9"/>
          <p:cNvSpPr txBox="1"/>
          <p:nvPr/>
        </p:nvSpPr>
        <p:spPr>
          <a:xfrm>
            <a:off x="3429000" y="5943600"/>
            <a:ext cx="31686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FF00"/>
                </a:solidFill>
                <a:latin typeface=".VnTime" panose="020B7200000000000000" pitchFamily="34" charset="0"/>
              </a:rPr>
              <a:t>Chïa Mét Cét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362200" y="4495800"/>
            <a:ext cx="5558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Chùa Một Cột, một di sản 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hóa tâm linh quan trọng của Hà Nội, </a:t>
            </a:r>
            <a:r>
              <a:rPr lang="" altLang="en-US">
                <a:solidFill>
                  <a:srgbClr val="FFFF00"/>
                </a:solidFill>
              </a:rPr>
              <a:t>đư</a:t>
            </a:r>
            <a:r>
              <a:rPr lang="en-US" altLang="en-US">
                <a:solidFill>
                  <a:srgbClr val="FFFF00"/>
                </a:solidFill>
              </a:rPr>
              <a:t>ợc dành riêng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ể thờ Quan Thế </a:t>
            </a:r>
            <a:r>
              <a:rPr lang="" altLang="en-US">
                <a:solidFill>
                  <a:srgbClr val="FFFF00"/>
                </a:solidFill>
              </a:rPr>
              <a:t>Â</a:t>
            </a:r>
            <a:r>
              <a:rPr lang="en-US" altLang="en-US">
                <a:solidFill>
                  <a:srgbClr val="FFFF00"/>
                </a:solidFill>
              </a:rPr>
              <a:t>m Bồ Tát.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ây là biểu t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ợng của lòng từ bi và trí tuệ.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8600"/>
            <a:ext cx="16002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7" descr="quoc tu gi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8"/>
          <p:cNvSpPr txBox="1"/>
          <p:nvPr/>
        </p:nvSpPr>
        <p:spPr>
          <a:xfrm>
            <a:off x="3200400" y="6172200"/>
            <a:ext cx="4800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miếu quốc tử giám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1655" y="4791710"/>
            <a:ext cx="8449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Miếu - Quốc Tử Giám là một quần thể di tích lịch sử, 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hóa, tôn giáo quan trọng của Việt Nam.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ây là nơi thờ Khổng Tử và các bậc tiên hiền của Nho học,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ồng thời c</a:t>
            </a:r>
            <a:r>
              <a:rPr lang="" altLang="en-US">
                <a:solidFill>
                  <a:srgbClr val="FFFF00"/>
                </a:solidFill>
              </a:rPr>
              <a:t>ũ</a:t>
            </a:r>
            <a:r>
              <a:rPr lang="en-US" altLang="en-US">
                <a:solidFill>
                  <a:srgbClr val="FFFF00"/>
                </a:solidFill>
              </a:rPr>
              <a:t>ng là nơi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ào tạo nhân tài cho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ất n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ớc trong suốt nhiều thế kỷ. 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Miếu </a:t>
            </a:r>
            <a:r>
              <a:rPr lang="" altLang="en-US">
                <a:solidFill>
                  <a:srgbClr val="FFFF00"/>
                </a:solidFill>
              </a:rPr>
              <a:t>đư</a:t>
            </a:r>
            <a:r>
              <a:rPr lang="en-US" altLang="en-US">
                <a:solidFill>
                  <a:srgbClr val="FFFF00"/>
                </a:solidFill>
              </a:rPr>
              <a:t>ợc xây dựng vào n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m 1070, d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ới thời vua L</a:t>
            </a:r>
            <a:r>
              <a:rPr lang="" altLang="en-US">
                <a:solidFill>
                  <a:srgbClr val="FFFF00"/>
                </a:solidFill>
              </a:rPr>
              <a:t>ý</a:t>
            </a:r>
            <a:r>
              <a:rPr lang="en-US" altLang="en-US">
                <a:solidFill>
                  <a:srgbClr val="FFFF00"/>
                </a:solidFill>
              </a:rPr>
              <a:t> Thánh Tông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sz="quarter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món ăn của thủ đô Hà Nội</a:t>
            </a:r>
          </a:p>
        </p:txBody>
      </p:sp>
      <p:pic>
        <p:nvPicPr>
          <p:cNvPr id="9219" name="Picture 10" descr="banh com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4419600" cy="2614613"/>
          </a:xfrm>
        </p:spPr>
      </p:pic>
      <p:pic>
        <p:nvPicPr>
          <p:cNvPr id="9220" name="Picture 11" descr="pho_HN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19200"/>
            <a:ext cx="4572000" cy="2566988"/>
          </a:xfrm>
        </p:spPr>
      </p:pic>
      <p:pic>
        <p:nvPicPr>
          <p:cNvPr id="9221" name="Picture 13" descr="com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938588"/>
            <a:ext cx="4572000" cy="2919412"/>
          </a:xfrm>
        </p:spPr>
      </p:pic>
      <p:sp>
        <p:nvSpPr>
          <p:cNvPr id="9222" name="Text Box 14"/>
          <p:cNvSpPr txBox="1"/>
          <p:nvPr/>
        </p:nvSpPr>
        <p:spPr>
          <a:xfrm>
            <a:off x="685800" y="1630363"/>
            <a:ext cx="16367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sz="2800" dirty="0">
                <a:solidFill>
                  <a:srgbClr val="FF0000"/>
                </a:solidFill>
                <a:latin typeface=".VnTime" panose="020B7200000000000000" pitchFamily="34" charset="0"/>
              </a:rPr>
              <a:t>¸nh cèm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15"/>
          <p:cNvSpPr txBox="1"/>
          <p:nvPr/>
        </p:nvSpPr>
        <p:spPr>
          <a:xfrm>
            <a:off x="5851525" y="1316038"/>
            <a:ext cx="14922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Phë HN</a:t>
            </a:r>
          </a:p>
        </p:txBody>
      </p:sp>
      <p:pic>
        <p:nvPicPr>
          <p:cNvPr id="9224" name="Picture 17" descr="bun thang"/>
          <p:cNvPicPr>
            <a:picLocks noGrp="1" noChangeAspect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-101600" y="3886200"/>
            <a:ext cx="4521200" cy="2971800"/>
          </a:xfrm>
        </p:spPr>
      </p:pic>
      <p:sp>
        <p:nvSpPr>
          <p:cNvPr id="9225" name="Text Box 18"/>
          <p:cNvSpPr txBox="1"/>
          <p:nvPr/>
        </p:nvSpPr>
        <p:spPr>
          <a:xfrm>
            <a:off x="974725" y="3754438"/>
            <a:ext cx="18383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Bón thang</a:t>
            </a:r>
          </a:p>
        </p:txBody>
      </p:sp>
      <p:sp>
        <p:nvSpPr>
          <p:cNvPr id="9226" name="Text Box 19"/>
          <p:cNvSpPr txBox="1"/>
          <p:nvPr/>
        </p:nvSpPr>
        <p:spPr>
          <a:xfrm>
            <a:off x="5927725" y="3983038"/>
            <a:ext cx="26622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Cèm lµng vßng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457200"/>
            <a:ext cx="10287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23" descr="Narrow vertical"/>
          <p:cNvSpPr>
            <a:spLocks noTextEdit="1"/>
          </p:cNvSpPr>
          <p:nvPr/>
        </p:nvSpPr>
        <p:spPr>
          <a:xfrm>
            <a:off x="2286000" y="1143000"/>
            <a:ext cx="4648200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3</a:t>
            </a:r>
          </a:p>
        </p:txBody>
      </p:sp>
      <p:sp>
        <p:nvSpPr>
          <p:cNvPr id="10244" name="Oval 25"/>
          <p:cNvSpPr/>
          <p:nvPr/>
        </p:nvSpPr>
        <p:spPr>
          <a:xfrm>
            <a:off x="228600" y="3200400"/>
            <a:ext cx="8305800" cy="2438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latin typeface=".VnArabia" panose="020B7200000000000000" pitchFamily="34" charset="0"/>
              </a:rPr>
              <a:t>¤n luyÖn, cñng cè</a:t>
            </a:r>
          </a:p>
        </p:txBody>
      </p:sp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On-screen Show (4:3)</PresentationFormat>
  <Paragraphs>29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.VnArabia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Các món ăn của thủ đô Hà Nội</vt:lpstr>
      <vt:lpstr>PowerPoint Presentation</vt:lpstr>
      <vt:lpstr>PowerPoint Presentation</vt:lpstr>
      <vt:lpstr>Đâu là danh lam thắng cảnh của Hà Nội</vt:lpstr>
      <vt:lpstr>Chän danh lam th¸ng c¶nh cña thñ ®« Hµ Néi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TNHH Thang Binh</dc:creator>
  <cp:lastModifiedBy>Administrator</cp:lastModifiedBy>
  <cp:revision>42</cp:revision>
  <dcterms:created xsi:type="dcterms:W3CDTF">2009-11-06T01:20:00Z</dcterms:created>
  <dcterms:modified xsi:type="dcterms:W3CDTF">2026-05-04T03:25:01Z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BB83DCEF86AF4EC2AF9916E9A03C6A68_12</vt:lpwstr>
  </property>
  <property fmtid="{D5CDD505-2E9C-101B-9397-08002B2CF9AE}" pid="3" name="KSOProductBuildVer">
    <vt:lpwstr>1033-12.2.0.20795</vt:lpwstr>
  </property>
</Properties>
</file>