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media1.wma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2.jp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9.png"/><Relationship Id="rId3" Type="http://schemas.openxmlformats.org/officeDocument/2006/relationships/image" Target="../media/image22.jpg"/><Relationship Id="rId7" Type="http://schemas.openxmlformats.org/officeDocument/2006/relationships/image" Target="../media/image46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3.wdp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5.png"/><Relationship Id="rId5" Type="http://schemas.openxmlformats.org/officeDocument/2006/relationships/audio" Target="../media/audio5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52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PH</a:t>
            </a:r>
            <a:r>
              <a:rPr lang="vi-VN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ỜNG VIỆT H</a:t>
            </a:r>
            <a:r>
              <a:rPr lang="vi-VN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b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GIANG BIÊN </a:t>
            </a:r>
            <a:b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40458" y="2059027"/>
            <a:ext cx="9503779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1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1430" y="5192983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101867" y="6044321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5 </a:t>
            </a:r>
            <a:r>
              <a:rPr lang="en-US" sz="4800" b="1" i="1" dirty="0" err="1">
                <a:solidFill>
                  <a:srgbClr val="FF0000"/>
                </a:solidFill>
              </a:rPr>
              <a:t>đối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tượng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thành</a:t>
            </a:r>
            <a:r>
              <a:rPr lang="en-US" sz="4800" b="1" i="1" dirty="0">
                <a:solidFill>
                  <a:srgbClr val="FF0000"/>
                </a:solidFill>
              </a:rPr>
              <a:t> 2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0299" y="5697414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280</Words>
  <Application>Microsoft Office PowerPoint</Application>
  <PresentationFormat>Widescreen</PresentationFormat>
  <Paragraphs>126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102</cp:revision>
  <dcterms:created xsi:type="dcterms:W3CDTF">2021-02-23T01:13:29Z</dcterms:created>
  <dcterms:modified xsi:type="dcterms:W3CDTF">2026-03-27T02:54:09Z</dcterms:modified>
</cp:coreProperties>
</file>