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92" r:id="rId5"/>
    <p:sldId id="293" r:id="rId6"/>
    <p:sldId id="298" r:id="rId7"/>
    <p:sldId id="291" r:id="rId8"/>
    <p:sldId id="260" r:id="rId9"/>
    <p:sldId id="263" r:id="rId10"/>
    <p:sldId id="261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552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VIỆT 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mặt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uVeOngMatTroi-TramAnh-ThaoLinh_qt3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27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663" y="4267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1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– Đàm thoại</a:t>
            </a:r>
          </a:p>
          <a:p>
            <a:r>
              <a:rPr lang="en-US" sz="4800" b="1">
                <a:solidFill>
                  <a:srgbClr val="002060"/>
                </a:solidFill>
              </a:rPr>
              <a:t>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58738"/>
            <a:ext cx="145542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 trơ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4" y="0"/>
            <a:ext cx="10437336" cy="6827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 rotWithShape="1">
          <a:blip r:embed="rId2"/>
          <a:srcRect r="1266" b="12111"/>
          <a:stretch>
            <a:fillRect/>
          </a:stretch>
        </p:blipFill>
        <p:spPr>
          <a:xfrm>
            <a:off x="0" y="0"/>
            <a:ext cx="12192000" cy="655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-28575"/>
            <a:ext cx="121920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098" end="4456.42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52574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68</Words>
  <Application>Microsoft Office PowerPoint</Application>
  <PresentationFormat>Widescreen</PresentationFormat>
  <Paragraphs>23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2013 - 2022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Administrator</cp:lastModifiedBy>
  <cp:revision>51</cp:revision>
  <dcterms:created xsi:type="dcterms:W3CDTF">2019-10-19T01:06:00Z</dcterms:created>
  <dcterms:modified xsi:type="dcterms:W3CDTF">2026-03-27T02:50:59Z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1033-12.2.0.20326</vt:lpwstr>
  </property>
  <property fmtid="{D5CDD505-2E9C-101B-9397-08002B2CF9AE}" pid="3" name="ICV">
    <vt:lpwstr>B4AC66383CBD470BB89FD0EFA247468F_12</vt:lpwstr>
  </property>
</Properties>
</file>