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0" r:id="rId2"/>
    <p:sldId id="266" r:id="rId3"/>
    <p:sldId id="264" r:id="rId4"/>
    <p:sldId id="263" r:id="rId5"/>
    <p:sldId id="265" r:id="rId6"/>
    <p:sldId id="272" r:id="rId7"/>
    <p:sldId id="273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4100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vi-VN" altLang="vi-VN" sz="1200" dirty="0"/>
              <a:t>1</a:t>
            </a:fld>
            <a:endParaRPr lang="vi-VN" altLang="vi-V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ình nền powerpoint mở đầu | Background powerpoint, Powerpoint background  templates, Powerpoint background desig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15"/>
            <a:ext cx="9144000" cy="5164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3"/>
          <p:cNvSpPr txBox="1"/>
          <p:nvPr/>
        </p:nvSpPr>
        <p:spPr>
          <a:xfrm>
            <a:off x="3097419" y="108347"/>
            <a:ext cx="3289683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4"/>
          <p:cNvSpPr/>
          <p:nvPr/>
        </p:nvSpPr>
        <p:spPr>
          <a:xfrm>
            <a:off x="1672828" y="1615679"/>
            <a:ext cx="5798344" cy="124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US" altLang="vi-V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vi-V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vi-VN" sz="15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Rectangle 5"/>
          <p:cNvSpPr/>
          <p:nvPr/>
        </p:nvSpPr>
        <p:spPr>
          <a:xfrm>
            <a:off x="750570" y="2500630"/>
            <a:ext cx="658368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1370330" lvl="0" indent="0" algn="ctr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it-IT" altLang="en-US" sz="2800" b="1" dirty="0">
                <a:solidFill>
                  <a:srgbClr val="002060"/>
                </a:solidFill>
                <a:sym typeface="+mn-ea"/>
              </a:rPr>
              <a:t>So sánh số lượng 2 nhóm trong phạm vi 5</a:t>
            </a:r>
            <a:endParaRPr lang="it-IT" altLang="en-US" sz="2800" b="1" dirty="0">
              <a:solidFill>
                <a:srgbClr val="002060"/>
              </a:solidFill>
            </a:endParaRPr>
          </a:p>
          <a:p>
            <a:pPr marL="1370330" lvl="0" indent="0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Lứa tuổi: Mẫu giáo bé (3-4 tuổi)</a:t>
            </a:r>
          </a:p>
          <a:p>
            <a:pPr marL="1370330" lvl="0" indent="0" eaLnBrk="1" hangingPunct="1">
              <a:spcBef>
                <a:spcPct val="0"/>
              </a:spcBef>
              <a:buNone/>
            </a:pPr>
            <a:endParaRPr lang="en-US" altLang="vi-VN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0330" lvl="0" indent="0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Giáo viên: Nguyễn Thị Nhung</a:t>
            </a:r>
            <a:endParaRPr lang="en-US" altLang="vi-VN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3" descr="A logo with hands and a flower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742950"/>
            <a:ext cx="796925" cy="835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 </a:t>
            </a:r>
            <a:r>
              <a:rPr lang="en-US" dirty="0" err="1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53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3048000" y="27154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3962400" y="3028950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4876800" y="33250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01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588645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>
            <a:fillRect/>
          </a:stretch>
        </p:blipFill>
        <p:spPr bwMode="auto">
          <a:xfrm>
            <a:off x="739140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73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5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345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6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774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>
            <a:fillRect/>
          </a:stretch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217229" y="6096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77200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05753" y="326707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39303" y="3038474"/>
            <a:ext cx="783771" cy="933450"/>
            <a:chOff x="7772400" y="2705100"/>
            <a:chExt cx="783771" cy="933450"/>
          </a:xfrm>
        </p:grpSpPr>
        <p:sp>
          <p:nvSpPr>
            <p:cNvPr id="29" name="Rectangle 28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9000" y="590550"/>
            <a:ext cx="783771" cy="933450"/>
            <a:chOff x="7772400" y="2838450"/>
            <a:chExt cx="783771" cy="933450"/>
          </a:xfrm>
        </p:grpSpPr>
        <p:sp>
          <p:nvSpPr>
            <p:cNvPr id="40" name="Rectangle 39"/>
            <p:cNvSpPr/>
            <p:nvPr/>
          </p:nvSpPr>
          <p:spPr>
            <a:xfrm>
              <a:off x="7772400" y="283845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77200" y="3086100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4"/>
          <p:cNvSpPr>
            <a:spLocks noTextEdit="1"/>
          </p:cNvSpPr>
          <p:nvPr/>
        </p:nvSpPr>
        <p:spPr>
          <a:xfrm>
            <a:off x="3086100" y="1257300"/>
            <a:ext cx="32575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 Ref" charset="0"/>
                <a:ea typeface="Verdana Ref" charset="0"/>
              </a:rPr>
              <a:t>Hoạt động 3</a:t>
            </a:r>
          </a:p>
          <a:p>
            <a:pPr algn="ctr"/>
            <a:r>
              <a:rPr lang="en-US" sz="1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 Ref" charset="0"/>
                <a:ea typeface="Verdana Ref" charset="0"/>
              </a:rPr>
              <a:t>Ôn luyện,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4"/>
          <p:cNvSpPr>
            <a:spLocks noTextEdit="1"/>
          </p:cNvSpPr>
          <p:nvPr/>
        </p:nvSpPr>
        <p:spPr>
          <a:xfrm>
            <a:off x="3086100" y="1257300"/>
            <a:ext cx="32575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Verdana Ref" charset="0"/>
                <a:ea typeface="Verdana Ref" charset="0"/>
              </a:rPr>
              <a:t>TC</a:t>
            </a:r>
            <a:r>
              <a:rPr 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 1 :</a:t>
            </a:r>
          </a:p>
          <a:p>
            <a:pPr algn="ctr"/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TC 1: “ Nghe tinh </a:t>
            </a:r>
            <a:r>
              <a:rPr lang="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ếm giỏi”</a:t>
            </a:r>
          </a:p>
          <a:p>
            <a:pPr algn="ctr"/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- Nghe tiếng vỗ tay xem là mấy, vỗ thêm cho </a:t>
            </a:r>
            <a:r>
              <a:rPr lang="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ủ số l</a:t>
            </a:r>
            <a:r>
              <a:rPr lang="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ợng là 5</a:t>
            </a:r>
          </a:p>
          <a:p>
            <a:pPr algn="ctr"/>
            <a:endParaRPr lang="en-US" altLang="en-US" sz="2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>
                  <a:alpha val="85881"/>
                </a:srgbClr>
              </a:solidFill>
              <a:effectLst/>
              <a:latin typeface="Times New Roman" panose="02020603050405020304" pitchFamily="18" charset="0"/>
              <a:ea typeface="Verdana Ref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>
                    <a:alpha val="85881"/>
                  </a:srgbClr>
                </a:solidFill>
                <a:effectLst/>
                <a:latin typeface="Times New Roman" panose="02020603050405020304" pitchFamily="18" charset="0"/>
                <a:ea typeface="Verdana Ref" charset="0"/>
                <a:cs typeface="Times New Roman" panose="02020603050405020304" pitchFamily="18" charset="0"/>
              </a:rPr>
              <a:t>- Cô cho trẻ chơi 2 -3 lần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tro ch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150"/>
          <a:stretch>
            <a:fillRect/>
          </a:stretch>
        </p:blipFill>
        <p:spPr bwMode="auto">
          <a:xfrm>
            <a:off x="0" y="0"/>
            <a:ext cx="9144000" cy="51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On-screen Show (16:9)</PresentationFormat>
  <Paragraphs>19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 Ref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37</cp:revision>
  <dcterms:created xsi:type="dcterms:W3CDTF">2006-08-16T00:00:00Z</dcterms:created>
  <dcterms:modified xsi:type="dcterms:W3CDTF">2026-03-27T02:12:15Z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664A14DF5AC24AEFBD05E200A4A3F5E0_12</vt:lpwstr>
  </property>
  <property fmtid="{D5CDD505-2E9C-101B-9397-08002B2CF9AE}" pid="3" name="KSOProductBuildVer">
    <vt:lpwstr>1033-12.2.0.20326</vt:lpwstr>
  </property>
</Properties>
</file>