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7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1" r:id="rId20"/>
    <p:sldId id="283" r:id="rId21"/>
    <p:sldId id="284" r:id="rId22"/>
    <p:sldId id="285" r:id="rId23"/>
    <p:sldId id="286" r:id="rId24"/>
    <p:sldId id="287" r:id="rId25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0" d="100"/>
          <a:sy n="70" d="100"/>
        </p:scale>
        <p:origin x="55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672CE9-BCB7-4D35-A507-4189633DC23E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27/03/2026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altLang="x-none" dirty="0"/>
              <a:t>Bấm để chỉnh sửa kiểu văn bản của Bản cái</a:t>
            </a:r>
          </a:p>
          <a:p>
            <a:pPr lvl="1"/>
            <a:r>
              <a:rPr lang="vi-VN" altLang="x-none" dirty="0"/>
              <a:t>Mức hai</a:t>
            </a:r>
          </a:p>
          <a:p>
            <a:pPr lvl="2"/>
            <a:r>
              <a:rPr lang="vi-VN" altLang="x-none" dirty="0"/>
              <a:t>Mức ba</a:t>
            </a:r>
          </a:p>
          <a:p>
            <a:pPr lvl="3"/>
            <a:r>
              <a:rPr lang="vi-VN" altLang="x-none" dirty="0"/>
              <a:t>Mức bốn</a:t>
            </a:r>
          </a:p>
          <a:p>
            <a:pPr lvl="4"/>
            <a:r>
              <a:rPr lang="vi-VN" altLang="x-none" dirty="0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vi-VN" altLang="x-none" sz="1200" dirty="0"/>
              <a:t>‹#›</a:t>
            </a:fld>
            <a:endParaRPr lang="vi-VN" altLang="x-none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099" name="Chỗ dành sẵn cho Ghi chú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>
              <a:latin typeface="Arial" panose="020B0604020202020204" pitchFamily="34" charset="0"/>
            </a:endParaRPr>
          </a:p>
        </p:txBody>
      </p:sp>
      <p:sp>
        <p:nvSpPr>
          <p:cNvPr id="4100" name="Chỗ dành sẵn cho Số hiệu Bản chiếu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vi-VN" altLang="vi-VN" sz="1200" dirty="0"/>
              <a:t>1</a:t>
            </a:fld>
            <a:endParaRPr lang="vi-VN" altLang="vi-V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18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11" Type="http://schemas.openxmlformats.org/officeDocument/2006/relationships/image" Target="../media/image17.GIF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Hình nền powerpoint mở đầu | Background powerpoint, Powerpoint background  templates, Powerpoint background desig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287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3"/>
          <p:cNvSpPr txBox="1"/>
          <p:nvPr/>
        </p:nvSpPr>
        <p:spPr>
          <a:xfrm>
            <a:off x="4160838" y="144463"/>
            <a:ext cx="432435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3" name="Rectangle 4"/>
          <p:cNvSpPr/>
          <p:nvPr/>
        </p:nvSpPr>
        <p:spPr>
          <a:xfrm>
            <a:off x="2230438" y="2154238"/>
            <a:ext cx="7731125" cy="1631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  <a:endParaRPr lang="en-US" alt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alt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vi-VN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4" name="Rectangle 5"/>
          <p:cNvSpPr/>
          <p:nvPr/>
        </p:nvSpPr>
        <p:spPr>
          <a:xfrm>
            <a:off x="2235200" y="3333750"/>
            <a:ext cx="7543800" cy="1754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1370330" lvl="0" indent="0" eaLnBrk="1" hangingPunct="1">
              <a:spcBef>
                <a:spcPct val="0"/>
              </a:spcBef>
              <a:buNone/>
            </a:pP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Vòng tuần ho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của nước</a:t>
            </a:r>
            <a:endParaRPr lang="en-US" alt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0330" lvl="0" indent="0" eaLnBrk="1" hangingPunct="1">
              <a:spcBef>
                <a:spcPct val="0"/>
              </a:spcBef>
              <a:buNone/>
            </a:pPr>
            <a:r>
              <a:rPr lang="en-US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bé (3-4 tuổi)</a:t>
            </a:r>
          </a:p>
          <a:p>
            <a:pPr marL="1370330" lvl="0" indent="0" eaLnBrk="1" hangingPunct="1">
              <a:spcBef>
                <a:spcPct val="0"/>
              </a:spcBef>
              <a:buNone/>
            </a:pPr>
            <a:endParaRPr lang="en-US" altLang="vi-V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0330" lvl="0" indent="0" eaLnBrk="1" hangingPunct="1">
              <a:spcBef>
                <a:spcPct val="0"/>
              </a:spcBef>
              <a:buNone/>
            </a:pP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Giáo viên: Nguyễn Thị Nhung</a:t>
            </a:r>
            <a:endParaRPr lang="en-US" altLang="vi-VN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8" name="Picture 3" descr="A logo with hands and a flower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475" y="852488"/>
            <a:ext cx="1235075" cy="1295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3" grpId="0"/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đất khô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963" y="228600"/>
            <a:ext cx="3198812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Rectangle 3"/>
          <p:cNvSpPr>
            <a:spLocks noGrp="1"/>
          </p:cNvSpPr>
          <p:nvPr>
            <p:ph type="title"/>
          </p:nvPr>
        </p:nvSpPr>
        <p:spPr>
          <a:xfrm>
            <a:off x="1828800" y="3352800"/>
            <a:ext cx="3657600" cy="457200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vi-VN" sz="3200" dirty="0"/>
              <a:t>Đất đai khô cằn</a:t>
            </a:r>
          </a:p>
        </p:txBody>
      </p:sp>
      <p:sp>
        <p:nvSpPr>
          <p:cNvPr id="15364" name="Rectangle 4"/>
          <p:cNvSpPr>
            <a:spLocks noGrp="1"/>
          </p:cNvSpPr>
          <p:nvPr>
            <p:ph idx="1"/>
          </p:nvPr>
        </p:nvSpPr>
        <p:spPr>
          <a:xfrm>
            <a:off x="6858000" y="3200400"/>
            <a:ext cx="3810000" cy="68580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None/>
            </a:pPr>
            <a:r>
              <a:rPr lang="en-US" altLang="vi-VN" dirty="0"/>
              <a:t>    Cây cối khô héo</a:t>
            </a:r>
          </a:p>
        </p:txBody>
      </p:sp>
      <p:pic>
        <p:nvPicPr>
          <p:cNvPr id="15365" name="Picture 5" descr="dat kho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52400"/>
            <a:ext cx="3429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Picture 6" descr="nguoi thieu nuoc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886200"/>
            <a:ext cx="3657600" cy="243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7" name="Rectangle 7"/>
          <p:cNvSpPr/>
          <p:nvPr/>
        </p:nvSpPr>
        <p:spPr>
          <a:xfrm>
            <a:off x="4572000" y="6400800"/>
            <a:ext cx="426720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sz="2800" dirty="0"/>
              <a:t>Con người phải đi tìm nước để sống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endParaRPr lang="vi-VN" altLang="vi-VN" dirty="0"/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/>
            <a:endParaRPr lang="vi-VN" altLang="vi-VN" dirty="0"/>
          </a:p>
        </p:txBody>
      </p:sp>
      <p:pic>
        <p:nvPicPr>
          <p:cNvPr id="16388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212725"/>
            <a:ext cx="12344400" cy="728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AutoShape 5"/>
          <p:cNvSpPr/>
          <p:nvPr/>
        </p:nvSpPr>
        <p:spPr>
          <a:xfrm>
            <a:off x="3048000" y="0"/>
            <a:ext cx="7620000" cy="5029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99CC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sz="4400" b="1" dirty="0">
                <a:solidFill>
                  <a:srgbClr val="6600FF"/>
                </a:solidFill>
              </a:rPr>
              <a:t>Cho trẻ hoạt động theo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sz="4400" b="1" dirty="0">
                <a:solidFill>
                  <a:srgbClr val="6600FF"/>
                </a:solidFill>
              </a:rPr>
              <a:t> nhóm, tìm và gắn hình ảnh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sz="4400" b="1" dirty="0">
                <a:solidFill>
                  <a:srgbClr val="6600FF"/>
                </a:solidFill>
              </a:rPr>
              <a:t>về sự cần thiết của nước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sz="4400" b="1" dirty="0">
                <a:solidFill>
                  <a:srgbClr val="6600FF"/>
                </a:solidFill>
              </a:rPr>
              <a:t>đối với đời sống con người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75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AutoShape 3"/>
          <p:cNvSpPr/>
          <p:nvPr/>
        </p:nvSpPr>
        <p:spPr>
          <a:xfrm>
            <a:off x="7924800" y="838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vi-VN" altLang="vi-VN" sz="1800" dirty="0"/>
          </a:p>
        </p:txBody>
      </p:sp>
      <p:sp>
        <p:nvSpPr>
          <p:cNvPr id="17412" name="AutoShape 4"/>
          <p:cNvSpPr/>
          <p:nvPr/>
        </p:nvSpPr>
        <p:spPr>
          <a:xfrm>
            <a:off x="5257800" y="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vi-VN" altLang="vi-VN" sz="1800" dirty="0"/>
          </a:p>
        </p:txBody>
      </p:sp>
      <p:sp>
        <p:nvSpPr>
          <p:cNvPr id="17413" name="AutoShape 5"/>
          <p:cNvSpPr/>
          <p:nvPr/>
        </p:nvSpPr>
        <p:spPr>
          <a:xfrm>
            <a:off x="8534400" y="30480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vi-VN" altLang="vi-VN" sz="1800" dirty="0"/>
          </a:p>
        </p:txBody>
      </p:sp>
      <p:sp>
        <p:nvSpPr>
          <p:cNvPr id="17414" name="AutoShape 6"/>
          <p:cNvSpPr/>
          <p:nvPr/>
        </p:nvSpPr>
        <p:spPr>
          <a:xfrm>
            <a:off x="6172200" y="5029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vi-VN" altLang="vi-VN" sz="1800" dirty="0"/>
          </a:p>
        </p:txBody>
      </p:sp>
      <p:sp>
        <p:nvSpPr>
          <p:cNvPr id="17415" name="AutoShape 7"/>
          <p:cNvSpPr/>
          <p:nvPr/>
        </p:nvSpPr>
        <p:spPr>
          <a:xfrm>
            <a:off x="3048000" y="49530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vi-VN" altLang="vi-VN" sz="1800" dirty="0"/>
          </a:p>
        </p:txBody>
      </p:sp>
      <p:sp>
        <p:nvSpPr>
          <p:cNvPr id="17416" name="AutoShape 8"/>
          <p:cNvSpPr/>
          <p:nvPr/>
        </p:nvSpPr>
        <p:spPr>
          <a:xfrm>
            <a:off x="1981200" y="28956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vi-VN" altLang="vi-VN" sz="1800" dirty="0"/>
          </a:p>
        </p:txBody>
      </p:sp>
      <p:sp>
        <p:nvSpPr>
          <p:cNvPr id="17417" name="AutoShape 9"/>
          <p:cNvSpPr/>
          <p:nvPr/>
        </p:nvSpPr>
        <p:spPr>
          <a:xfrm>
            <a:off x="2819400" y="838200"/>
            <a:ext cx="2133600" cy="1600200"/>
          </a:xfrm>
          <a:prstGeom prst="flowChartAlternateProcess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vi-VN" altLang="vi-VN" sz="1800" dirty="0"/>
          </a:p>
        </p:txBody>
      </p:sp>
      <p:sp>
        <p:nvSpPr>
          <p:cNvPr id="17418" name="AutoShape 10"/>
          <p:cNvSpPr/>
          <p:nvPr/>
        </p:nvSpPr>
        <p:spPr>
          <a:xfrm>
            <a:off x="5257800" y="1905000"/>
            <a:ext cx="2362200" cy="2743200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FF99FF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sz="2800" dirty="0">
                <a:solidFill>
                  <a:srgbClr val="6600FF"/>
                </a:solidFill>
              </a:rPr>
              <a:t>Nước phục vụ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sz="2800" dirty="0">
                <a:solidFill>
                  <a:srgbClr val="6600FF"/>
                </a:solidFill>
              </a:rPr>
              <a:t>sinh hoạt của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sz="2800" dirty="0">
                <a:solidFill>
                  <a:srgbClr val="6600FF"/>
                </a:solidFill>
              </a:rPr>
              <a:t> con người</a:t>
            </a:r>
          </a:p>
        </p:txBody>
      </p:sp>
      <p:pic>
        <p:nvPicPr>
          <p:cNvPr id="17419" name="Picture 11" descr="04"/>
          <p:cNvPicPr>
            <a:picLocks noChangeAspect="1"/>
          </p:cNvPicPr>
          <p:nvPr/>
        </p:nvPicPr>
        <p:blipFill>
          <a:blip r:embed="rId3">
            <a:clrChange>
              <a:clrFrom>
                <a:srgbClr val="DEAACE"/>
              </a:clrFrom>
              <a:clrTo>
                <a:srgbClr val="DEAACE">
                  <a:alpha val="0"/>
                </a:srgbClr>
              </a:clrTo>
            </a:clrChange>
          </a:blip>
          <a:srcRect b="29044"/>
          <a:stretch>
            <a:fillRect/>
          </a:stretch>
        </p:blipFill>
        <p:spPr>
          <a:xfrm>
            <a:off x="8610600" y="3048000"/>
            <a:ext cx="1744663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0" name="Picture 12" descr="danh ra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14300"/>
            <a:ext cx="1752600" cy="140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1" name="Picture 13" descr="rua mat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990600"/>
            <a:ext cx="16002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2" name="Picture 14" descr="nuoc ta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5105400"/>
            <a:ext cx="1676400" cy="1285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3" name="Picture 15" descr="rua rau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0" y="5181600"/>
            <a:ext cx="1752600" cy="1203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4" name="Picture 16" descr="24"/>
          <p:cNvPicPr>
            <a:picLocks noChangeAspect="1"/>
          </p:cNvPicPr>
          <p:nvPr/>
        </p:nvPicPr>
        <p:blipFill>
          <a:blip r:embed="rId8"/>
          <a:srcRect b="29033"/>
          <a:stretch>
            <a:fillRect/>
          </a:stretch>
        </p:blipFill>
        <p:spPr>
          <a:xfrm>
            <a:off x="2209800" y="3048000"/>
            <a:ext cx="1676400" cy="1357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5" name="Picture 17"/>
          <p:cNvPicPr>
            <a:picLocks noChangeAspect="1"/>
          </p:cNvPicPr>
          <p:nvPr/>
        </p:nvPicPr>
        <p:blipFill>
          <a:blip r:embed="rId9">
            <a:clrChange>
              <a:clrFrom>
                <a:srgbClr val="9FA8B7"/>
              </a:clrFrom>
              <a:clrTo>
                <a:srgbClr val="9FA8B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4200" y="990600"/>
            <a:ext cx="1524000" cy="1295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icture9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6387" name="Rectangle 3"/>
          <p:cNvSpPr>
            <a:spLocks noGrp="1"/>
          </p:cNvSpPr>
          <p:nvPr>
            <p:ph type="title"/>
          </p:nvPr>
        </p:nvSpPr>
        <p:spPr>
          <a:xfrm>
            <a:off x="2057400" y="685800"/>
            <a:ext cx="8229600" cy="1143000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vi-VN" sz="4000" dirty="0">
                <a:solidFill>
                  <a:srgbClr val="FF3300"/>
                </a:solidFill>
              </a:rPr>
              <a:t>Nước rất cần thiết cho cuộc sống</a:t>
            </a:r>
            <a:br>
              <a:rPr lang="en-US" altLang="vi-VN" sz="4000" dirty="0">
                <a:solidFill>
                  <a:srgbClr val="FF3300"/>
                </a:solidFill>
              </a:rPr>
            </a:br>
            <a:r>
              <a:rPr lang="en-US" altLang="vi-VN" sz="4000" dirty="0">
                <a:solidFill>
                  <a:srgbClr val="FF3300"/>
                </a:solidFill>
              </a:rPr>
              <a:t>của con người.</a:t>
            </a:r>
          </a:p>
        </p:txBody>
      </p:sp>
      <p:pic>
        <p:nvPicPr>
          <p:cNvPr id="18436" name="Picture 4" descr="MPj04331430000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828800"/>
            <a:ext cx="4800600" cy="281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514600" y="4876800"/>
            <a:ext cx="7315200" cy="1143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84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75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Rectangle 3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vi-VN" sz="4000" dirty="0">
                <a:solidFill>
                  <a:srgbClr val="6600FF"/>
                </a:solidFill>
              </a:rPr>
              <a:t>Điều gì xảy ra nếu nguồn nước bị </a:t>
            </a:r>
            <a:br>
              <a:rPr lang="en-US" altLang="vi-VN" sz="4000" dirty="0">
                <a:solidFill>
                  <a:srgbClr val="6600FF"/>
                </a:solidFill>
              </a:rPr>
            </a:br>
            <a:r>
              <a:rPr lang="en-US" altLang="vi-VN" sz="4000" dirty="0">
                <a:solidFill>
                  <a:srgbClr val="6600FF"/>
                </a:solidFill>
              </a:rPr>
              <a:t>ô nhiễm?</a:t>
            </a:r>
          </a:p>
        </p:txBody>
      </p:sp>
      <p:pic>
        <p:nvPicPr>
          <p:cNvPr id="19460" name="Picture 4" descr="rac o bien 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52600" y="1524000"/>
            <a:ext cx="4114800" cy="4343400"/>
          </a:xfrm>
        </p:spPr>
      </p:pic>
      <p:pic>
        <p:nvPicPr>
          <p:cNvPr id="19461" name="Picture 5" descr="rac ho guo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213" y="1524000"/>
            <a:ext cx="4294187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057400" y="6019800"/>
            <a:ext cx="7696200" cy="8382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 dục trẻ giữ gìn nguồn nước sach sẽ.</a:t>
            </a:r>
          </a:p>
        </p:txBody>
      </p:sp>
    </p:spTree>
  </p:cSld>
  <p:clrMapOvr>
    <a:masterClrMapping/>
  </p:clrMapOvr>
  <p:transition spd="slow">
    <p:split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75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11277600" cy="1143000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vi-VN" sz="4000" dirty="0">
                <a:solidFill>
                  <a:srgbClr val="6600FF"/>
                </a:solidFill>
              </a:rPr>
              <a:t>Điều gì xảy ra nếu chúng ta dùng lãng phí nước?</a:t>
            </a:r>
          </a:p>
        </p:txBody>
      </p:sp>
      <p:pic>
        <p:nvPicPr>
          <p:cNvPr id="20484" name="Picture 4" descr="lang phi nuoc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676400"/>
            <a:ext cx="3886200" cy="434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Picture 5" descr="lãng phí nước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676400"/>
            <a:ext cx="3200400" cy="205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6" descr="lang phí nuoc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4144963"/>
            <a:ext cx="3200400" cy="1951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048000" y="6248400"/>
            <a:ext cx="6553200" cy="609600"/>
          </a:xfrm>
          <a:prstGeom prst="rect">
            <a:avLst/>
          </a:prstGeom>
          <a:gradFill rotWithShape="1">
            <a:gsLst>
              <a:gs pos="0">
                <a:srgbClr val="FF99FF"/>
              </a:gs>
              <a:gs pos="50000">
                <a:schemeClr val="bg1"/>
              </a:gs>
              <a:gs pos="100000">
                <a:srgbClr val="FF99FF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 dục trẻ tiết kiệm nước</a:t>
            </a:r>
          </a:p>
        </p:txBody>
      </p:sp>
    </p:spTree>
  </p:cSld>
  <p:clrMapOvr>
    <a:masterClrMapping/>
  </p:clrMapOvr>
  <p:transition spd="slow">
    <p:pull dir="l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WordArt 4"/>
          <p:cNvSpPr>
            <a:spLocks noTextEdit="1"/>
          </p:cNvSpPr>
          <p:nvPr/>
        </p:nvSpPr>
        <p:spPr>
          <a:xfrm>
            <a:off x="4114800" y="1676400"/>
            <a:ext cx="43434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erdana Ref" charset="0"/>
                <a:ea typeface="Verdana Ref" charset="0"/>
              </a:rPr>
              <a:t>Hoạt động 3</a:t>
            </a:r>
          </a:p>
          <a:p>
            <a:pPr algn="ctr"/>
            <a:r>
              <a:rPr lang="en-US" sz="3600" b="1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>
                    <a:alpha val="85881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erdana Ref" charset="0"/>
                <a:ea typeface="Verdana Ref" charset="0"/>
              </a:rPr>
              <a:t>Ôn luyện,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32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Rectangle 3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vi-VN" dirty="0"/>
              <a:t> </a:t>
            </a:r>
          </a:p>
        </p:txBody>
      </p:sp>
      <p:sp>
        <p:nvSpPr>
          <p:cNvPr id="22532" name="Rectangle 4"/>
          <p:cNvSpPr/>
          <p:nvPr/>
        </p:nvSpPr>
        <p:spPr>
          <a:xfrm>
            <a:off x="1524000" y="2057400"/>
            <a:ext cx="9677400" cy="2862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Char char="-"/>
            </a:pPr>
            <a:r>
              <a:rPr lang="en-US" altLang="vi-VN" b="1" dirty="0">
                <a:solidFill>
                  <a:srgbClr val="0000FF"/>
                </a:solidFill>
              </a:rPr>
              <a:t> </a:t>
            </a:r>
            <a:r>
              <a:rPr lang="en-US" altLang="vi-VN" sz="3600" b="1" dirty="0">
                <a:solidFill>
                  <a:srgbClr val="6600FF"/>
                </a:solidFill>
              </a:rPr>
              <a:t>Cách chơi: Trẻ chia làm 2 đội xếp nhanh đúng thứ tự vòng tuần hoàn của nước.</a:t>
            </a:r>
          </a:p>
          <a:p>
            <a:pPr marL="0" lvl="0" indent="0" eaLnBrk="1" hangingPunct="1">
              <a:spcBef>
                <a:spcPct val="0"/>
              </a:spcBef>
              <a:buChar char="-"/>
            </a:pPr>
            <a:endParaRPr lang="en-US" altLang="vi-VN" sz="3600" b="1" dirty="0">
              <a:solidFill>
                <a:srgbClr val="6600FF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vi-VN" sz="3600" b="1" dirty="0">
                <a:solidFill>
                  <a:srgbClr val="6600FF"/>
                </a:solidFill>
              </a:rPr>
              <a:t>- Luật chơi: Hết 1 bản nhạc, đội nào xếp đúng, xếp nhanh hơn sẽ giành chiến thắng</a:t>
            </a:r>
          </a:p>
        </p:txBody>
      </p:sp>
      <p:sp>
        <p:nvSpPr>
          <p:cNvPr id="22533" name="WordArt 5"/>
          <p:cNvSpPr>
            <a:spLocks noTextEdit="1"/>
          </p:cNvSpPr>
          <p:nvPr/>
        </p:nvSpPr>
        <p:spPr>
          <a:xfrm>
            <a:off x="5791200" y="990600"/>
            <a:ext cx="3962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Đội nào nhanh nhất</a:t>
            </a:r>
          </a:p>
        </p:txBody>
      </p:sp>
      <p:sp>
        <p:nvSpPr>
          <p:cNvPr id="22534" name="WordArt 6"/>
          <p:cNvSpPr>
            <a:spLocks noTextEdit="1"/>
          </p:cNvSpPr>
          <p:nvPr/>
        </p:nvSpPr>
        <p:spPr>
          <a:xfrm>
            <a:off x="3657600" y="838200"/>
            <a:ext cx="1752600" cy="914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  <a:normAutofit/>
          </a:bodyPr>
          <a:lstStyle/>
          <a:p>
            <a:pPr algn="ctr"/>
            <a:r>
              <a:rPr lang="en-US" sz="3600" b="1">
                <a:ln w="12700" cap="flat" cmpd="sng">
                  <a:solidFill>
                    <a:srgbClr val="B2B2B2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effectLst>
                  <a:outerShdw dist="35921" dir="2699999" sy="50000" rotWithShape="0">
                    <a:srgbClr val="875B0D">
                      <a:alpha val="7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Trò chơi</a:t>
            </a:r>
          </a:p>
        </p:txBody>
      </p:sp>
      <p:pic>
        <p:nvPicPr>
          <p:cNvPr id="2" name="TroiNangTroiMuaBeat-VA-426159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548640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7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j04330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300" y="0"/>
            <a:ext cx="12623800" cy="68580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3555" name="Group 3"/>
          <p:cNvGraphicFramePr>
            <a:graphicFrameLocks noGrp="1"/>
          </p:cNvGraphicFramePr>
          <p:nvPr>
            <p:ph idx="1"/>
          </p:nvPr>
        </p:nvGraphicFramePr>
        <p:xfrm>
          <a:off x="1828800" y="3733800"/>
          <a:ext cx="8458200" cy="2438400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6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rgbClr val="FFFF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3569" name="Group 17"/>
          <p:cNvGrpSpPr/>
          <p:nvPr/>
        </p:nvGrpSpPr>
        <p:grpSpPr>
          <a:xfrm>
            <a:off x="3657600" y="838200"/>
            <a:ext cx="1600200" cy="2286000"/>
            <a:chOff x="0" y="0"/>
            <a:chExt cx="5760" cy="4320"/>
          </a:xfrm>
        </p:grpSpPr>
        <p:pic>
          <p:nvPicPr>
            <p:cNvPr id="23618" name="Picture 18" descr="Beaches - 01"/>
            <p:cNvPicPr>
              <a:picLocks noChangeAspect="1"/>
            </p:cNvPicPr>
            <p:nvPr/>
          </p:nvPicPr>
          <p:blipFill>
            <a:blip r:embed="rId3">
              <a:lum contrast="6000"/>
            </a:blip>
            <a:stretch>
              <a:fillRect/>
            </a:stretch>
          </p:blipFill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9" name="Picture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1296" cy="121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572" name="Group 20"/>
          <p:cNvGrpSpPr/>
          <p:nvPr/>
        </p:nvGrpSpPr>
        <p:grpSpPr>
          <a:xfrm>
            <a:off x="5410200" y="914400"/>
            <a:ext cx="1524000" cy="2209800"/>
            <a:chOff x="0" y="0"/>
            <a:chExt cx="5760" cy="4320"/>
          </a:xfrm>
        </p:grpSpPr>
        <p:pic>
          <p:nvPicPr>
            <p:cNvPr id="23607" name="Picture 21" descr="Beaches - 01"/>
            <p:cNvPicPr>
              <a:picLocks noChangeAspect="1"/>
            </p:cNvPicPr>
            <p:nvPr/>
          </p:nvPicPr>
          <p:blipFill>
            <a:blip r:embed="rId5">
              <a:lum contrast="6000"/>
            </a:blip>
            <a:stretch>
              <a:fillRect/>
            </a:stretch>
          </p:blipFill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08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329" y="2976"/>
              <a:ext cx="586" cy="9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09" name="Cloud"/>
            <p:cNvSpPr>
              <a:spLocks noChangeAspect="1" noEditPoints="1"/>
            </p:cNvSpPr>
            <p:nvPr/>
          </p:nvSpPr>
          <p:spPr>
            <a:xfrm>
              <a:off x="384" y="240"/>
              <a:ext cx="1296" cy="725"/>
            </a:xfrm>
            <a:custGeom>
              <a:avLst/>
              <a:gdLst>
                <a:gd name="txL" fmla="*/ 2983 w 21600"/>
                <a:gd name="txT" fmla="*/ 3247 h 21600"/>
                <a:gd name="txR" fmla="*/ 17083 w 21600"/>
                <a:gd name="txB" fmla="*/ 173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66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0" name="Cloud"/>
            <p:cNvSpPr>
              <a:spLocks noChangeAspect="1" noEditPoints="1"/>
            </p:cNvSpPr>
            <p:nvPr/>
          </p:nvSpPr>
          <p:spPr>
            <a:xfrm>
              <a:off x="3216" y="1392"/>
              <a:ext cx="1253" cy="700"/>
            </a:xfrm>
            <a:custGeom>
              <a:avLst/>
              <a:gdLst>
                <a:gd name="txL" fmla="*/ 2982 w 21600"/>
                <a:gd name="txT" fmla="*/ 3271 h 21600"/>
                <a:gd name="txR" fmla="*/ 17083 w 21600"/>
                <a:gd name="txB" fmla="*/ 17342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00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23611" name="Picture 2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1786" y="3696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2" name="Picture 2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1296" y="3744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3" name="Picture 2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576" y="3984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4" name="Picture 2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3168" y="3456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5" name="Picture 29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2448" y="3984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30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80" y="0"/>
              <a:ext cx="2112" cy="15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17" name="Cloud"/>
            <p:cNvSpPr>
              <a:spLocks noChangeAspect="1" noEditPoints="1"/>
            </p:cNvSpPr>
            <p:nvPr/>
          </p:nvSpPr>
          <p:spPr>
            <a:xfrm>
              <a:off x="4176" y="265"/>
              <a:ext cx="1253" cy="700"/>
            </a:xfrm>
            <a:custGeom>
              <a:avLst/>
              <a:gdLst>
                <a:gd name="txL" fmla="*/ 2982 w 21600"/>
                <a:gd name="txT" fmla="*/ 3271 h 21600"/>
                <a:gd name="txR" fmla="*/ 17083 w 21600"/>
                <a:gd name="txB" fmla="*/ 17342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66">
                <a:alpha val="100000"/>
              </a:srgbClr>
            </a:solidFill>
            <a:ln w="9525" cap="flat" cmpd="sng">
              <a:solidFill>
                <a:srgbClr val="FFFF66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584" name="Picture 32"/>
          <p:cNvPicPr>
            <a:picLocks noGrp="1" noChangeAspect="1"/>
          </p:cNvPicPr>
          <p:nvPr>
            <p:ph type="title"/>
          </p:nvPr>
        </p:nvPicPr>
        <p:blipFill>
          <a:blip r:embed="rId9"/>
          <a:srcRect/>
          <a:stretch>
            <a:fillRect/>
          </a:stretch>
        </p:blipFill>
        <p:spPr>
          <a:xfrm>
            <a:off x="8704263" y="876300"/>
            <a:ext cx="1524000" cy="2286000"/>
          </a:xfrm>
        </p:spPr>
      </p:pic>
      <p:grpSp>
        <p:nvGrpSpPr>
          <p:cNvPr id="23585" name="Group 33"/>
          <p:cNvGrpSpPr/>
          <p:nvPr/>
        </p:nvGrpSpPr>
        <p:grpSpPr>
          <a:xfrm>
            <a:off x="7155815" y="894715"/>
            <a:ext cx="1524000" cy="2247900"/>
            <a:chOff x="4224" y="720"/>
            <a:chExt cx="1008" cy="1344"/>
          </a:xfrm>
        </p:grpSpPr>
        <p:sp>
          <p:nvSpPr>
            <p:cNvPr id="23575" name="Rectangle 34"/>
            <p:cNvSpPr/>
            <p:nvPr/>
          </p:nvSpPr>
          <p:spPr>
            <a:xfrm>
              <a:off x="4224" y="720"/>
              <a:ext cx="1008" cy="1344"/>
            </a:xfrm>
            <a:prstGeom prst="rect">
              <a:avLst/>
            </a:prstGeom>
            <a:gradFill rotWithShape="1">
              <a:gsLst>
                <a:gs pos="0">
                  <a:srgbClr val="6600FF">
                    <a:alpha val="74001"/>
                  </a:srgbClr>
                </a:gs>
                <a:gs pos="100000">
                  <a:srgbClr val="FF99FF"/>
                </a:gs>
              </a:gsLst>
              <a:lin ang="5400000" scaled="1"/>
              <a:tileRect/>
            </a:gra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vi-VN" altLang="vi-VN" sz="1800" dirty="0"/>
            </a:p>
          </p:txBody>
        </p:sp>
        <p:grpSp>
          <p:nvGrpSpPr>
            <p:cNvPr id="23576" name="Group 35"/>
            <p:cNvGrpSpPr/>
            <p:nvPr/>
          </p:nvGrpSpPr>
          <p:grpSpPr>
            <a:xfrm>
              <a:off x="4224" y="720"/>
              <a:ext cx="960" cy="1344"/>
              <a:chOff x="0" y="-192"/>
              <a:chExt cx="5652" cy="4512"/>
            </a:xfrm>
          </p:grpSpPr>
          <p:sp>
            <p:nvSpPr>
              <p:cNvPr id="23577" name="Cloud"/>
              <p:cNvSpPr>
                <a:spLocks noChangeAspect="1" noEditPoints="1"/>
              </p:cNvSpPr>
              <p:nvPr/>
            </p:nvSpPr>
            <p:spPr>
              <a:xfrm>
                <a:off x="2352" y="-192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8" name="Cloud"/>
              <p:cNvSpPr>
                <a:spLocks noChangeAspect="1" noEditPoints="1"/>
              </p:cNvSpPr>
              <p:nvPr/>
            </p:nvSpPr>
            <p:spPr>
              <a:xfrm>
                <a:off x="3312" y="384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9" name="Cloud"/>
              <p:cNvSpPr>
                <a:spLocks noChangeAspect="1" noEditPoints="1"/>
              </p:cNvSpPr>
              <p:nvPr/>
            </p:nvSpPr>
            <p:spPr>
              <a:xfrm>
                <a:off x="432" y="48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0" name="Cloud"/>
              <p:cNvSpPr>
                <a:spLocks noChangeAspect="1" noEditPoints="1"/>
              </p:cNvSpPr>
              <p:nvPr/>
            </p:nvSpPr>
            <p:spPr>
              <a:xfrm>
                <a:off x="3888" y="-192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1" name="Cloud"/>
              <p:cNvSpPr>
                <a:spLocks noChangeAspect="1" noEditPoints="1"/>
              </p:cNvSpPr>
              <p:nvPr/>
            </p:nvSpPr>
            <p:spPr>
              <a:xfrm>
                <a:off x="1968" y="48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2" name="Cloud"/>
              <p:cNvSpPr>
                <a:spLocks noChangeAspect="1" noEditPoints="1"/>
              </p:cNvSpPr>
              <p:nvPr/>
            </p:nvSpPr>
            <p:spPr>
              <a:xfrm>
                <a:off x="4032" y="768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3" name="Cloud"/>
              <p:cNvSpPr>
                <a:spLocks noChangeAspect="1" noEditPoints="1"/>
              </p:cNvSpPr>
              <p:nvPr/>
            </p:nvSpPr>
            <p:spPr>
              <a:xfrm>
                <a:off x="4320" y="144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" name="Cloud"/>
              <p:cNvSpPr>
                <a:spLocks noChangeAspect="1" noEditPoints="1"/>
              </p:cNvSpPr>
              <p:nvPr/>
            </p:nvSpPr>
            <p:spPr>
              <a:xfrm>
                <a:off x="2976" y="960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Cloud"/>
              <p:cNvSpPr>
                <a:spLocks noChangeAspect="1" noEditPoints="1"/>
              </p:cNvSpPr>
              <p:nvPr/>
            </p:nvSpPr>
            <p:spPr>
              <a:xfrm>
                <a:off x="1680" y="864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6" name="Cloud"/>
              <p:cNvSpPr>
                <a:spLocks noChangeAspect="1" noEditPoints="1"/>
              </p:cNvSpPr>
              <p:nvPr/>
            </p:nvSpPr>
            <p:spPr>
              <a:xfrm>
                <a:off x="2592" y="1008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7" name="Cloud"/>
              <p:cNvSpPr>
                <a:spLocks noChangeAspect="1" noEditPoints="1"/>
              </p:cNvSpPr>
              <p:nvPr/>
            </p:nvSpPr>
            <p:spPr>
              <a:xfrm>
                <a:off x="672" y="528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3588" name="Picture 47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2352" y="768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89" name="Picture 48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1862" y="816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0" name="Picture 49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3734" y="528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1" name="Picture 50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3014" y="1056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2" name="Picture 51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1594" y="240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3" name="Picture 52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1104" y="288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4" name="Picture 53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3216" y="528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5" name="Picture 54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2256" y="528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6" name="Picture 55" descr="!dk8_1la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8" y="3696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7" name="Picture 56" descr="!dk8_1la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68" y="3120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8" name="Picture 57" descr="!dk8_1la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12" y="3744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9" name="Picture 58" descr="bd13730_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2556"/>
                <a:ext cx="1572" cy="15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00" name="Picture 59" descr="bd13730_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80" y="2832"/>
                <a:ext cx="948" cy="94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01" name="Picture 60" descr="!dk8_1la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20" y="3600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02" name="Picture 61" descr="!dk8_1la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12" y="3882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03" name="Picture 62" descr="!dk8_1la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76" y="3504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04" name="Picture 63" descr="!dk8_1la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92" y="3882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05" name="Picture 64" descr="bd13730_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04" y="3072"/>
                <a:ext cx="948" cy="94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06" name="Picture 65" descr="bd13730_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32" y="2832"/>
                <a:ext cx="948" cy="94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pic>
        <p:nvPicPr>
          <p:cNvPr id="4" name="Picture 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3575" y="876300"/>
            <a:ext cx="1600200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74" name="WordArt 67"/>
          <p:cNvSpPr>
            <a:spLocks noTextEdit="1"/>
          </p:cNvSpPr>
          <p:nvPr/>
        </p:nvSpPr>
        <p:spPr>
          <a:xfrm>
            <a:off x="2819400" y="228600"/>
            <a:ext cx="649605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Vòng tuần hoàn của 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-0.1875 0.43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4624E-6 L -0.19166 0.427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2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18333 0.432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7919E-6 L -0.175 0.421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55078 0.430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7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613150" y="1868488"/>
            <a:ext cx="508635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ƠN!</a:t>
            </a:r>
            <a:endParaRPr lang="en-US" altLang="vi-VN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endParaRPr lang="vi-VN" altLang="vi-VN" dirty="0"/>
          </a:p>
        </p:txBody>
      </p:sp>
      <p:sp>
        <p:nvSpPr>
          <p:cNvPr id="7171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/>
            <a:endParaRPr lang="vi-VN" altLang="vi-VN" dirty="0"/>
          </a:p>
        </p:txBody>
      </p:sp>
      <p:pic>
        <p:nvPicPr>
          <p:cNvPr id="7172" name="Picture 4" descr="0111 (2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4" name="AutoShape 6"/>
          <p:cNvSpPr/>
          <p:nvPr/>
        </p:nvSpPr>
        <p:spPr>
          <a:xfrm>
            <a:off x="3429000" y="685800"/>
            <a:ext cx="3429000" cy="1295400"/>
          </a:xfrm>
          <a:prstGeom prst="cloudCallout">
            <a:avLst>
              <a:gd name="adj1" fmla="val -22778"/>
              <a:gd name="adj2" fmla="val 32352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b="1" dirty="0">
                <a:solidFill>
                  <a:srgbClr val="FF0066"/>
                </a:solidFill>
              </a:rPr>
              <a:t>Ổn định tổ chức</a:t>
            </a:r>
          </a:p>
        </p:txBody>
      </p:sp>
      <p:sp>
        <p:nvSpPr>
          <p:cNvPr id="7175" name="AutoShape 7"/>
          <p:cNvSpPr/>
          <p:nvPr/>
        </p:nvSpPr>
        <p:spPr>
          <a:xfrm>
            <a:off x="3352800" y="2667000"/>
            <a:ext cx="3759835" cy="1550670"/>
          </a:xfrm>
          <a:prstGeom prst="cloudCallout">
            <a:avLst>
              <a:gd name="adj1" fmla="val -8829"/>
              <a:gd name="adj2" fmla="val 24431"/>
            </a:avLst>
          </a:prstGeom>
          <a:gradFill rotWithShape="1">
            <a:gsLst>
              <a:gs pos="0">
                <a:schemeClr val="bg1"/>
              </a:gs>
              <a:gs pos="100000">
                <a:srgbClr val="00CCFF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sz="1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</a:t>
            </a:r>
            <a:r>
              <a:rPr lang="en-US" altLang="vi-VN" sz="1800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18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vận động:Trời nắng trời mưa</a:t>
            </a:r>
            <a:endParaRPr lang="en-US" altLang="vi-VN" sz="1800" dirty="0">
              <a:solidFill>
                <a:srgbClr val="FF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TroiNangTroiMuaBeat-VA-426159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4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421767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85" name="Group 33"/>
          <p:cNvGrpSpPr/>
          <p:nvPr/>
        </p:nvGrpSpPr>
        <p:grpSpPr>
          <a:xfrm>
            <a:off x="304800" y="228600"/>
            <a:ext cx="5616575" cy="6537571"/>
            <a:chOff x="4224" y="720"/>
            <a:chExt cx="1008" cy="1370"/>
          </a:xfrm>
        </p:grpSpPr>
        <p:sp>
          <p:nvSpPr>
            <p:cNvPr id="23575" name="Rectangle 34"/>
            <p:cNvSpPr/>
            <p:nvPr/>
          </p:nvSpPr>
          <p:spPr>
            <a:xfrm>
              <a:off x="4224" y="720"/>
              <a:ext cx="1008" cy="1370"/>
            </a:xfrm>
            <a:prstGeom prst="rect">
              <a:avLst/>
            </a:prstGeom>
            <a:gradFill rotWithShape="1">
              <a:gsLst>
                <a:gs pos="0">
                  <a:srgbClr val="6600FF">
                    <a:alpha val="74001"/>
                  </a:srgbClr>
                </a:gs>
                <a:gs pos="100000">
                  <a:srgbClr val="FF99FF"/>
                </a:gs>
              </a:gsLst>
              <a:lin ang="5400000" scaled="1"/>
              <a:tileRect/>
            </a:gra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vi-VN" altLang="vi-VN" sz="1800" dirty="0"/>
            </a:p>
          </p:txBody>
        </p:sp>
        <p:grpSp>
          <p:nvGrpSpPr>
            <p:cNvPr id="23576" name="Group 35"/>
            <p:cNvGrpSpPr/>
            <p:nvPr/>
          </p:nvGrpSpPr>
          <p:grpSpPr>
            <a:xfrm>
              <a:off x="4224" y="720"/>
              <a:ext cx="960" cy="1344"/>
              <a:chOff x="0" y="-192"/>
              <a:chExt cx="5652" cy="4512"/>
            </a:xfrm>
          </p:grpSpPr>
          <p:sp>
            <p:nvSpPr>
              <p:cNvPr id="23577" name="Cloud"/>
              <p:cNvSpPr>
                <a:spLocks noChangeAspect="1" noEditPoints="1"/>
              </p:cNvSpPr>
              <p:nvPr/>
            </p:nvSpPr>
            <p:spPr>
              <a:xfrm>
                <a:off x="2352" y="-192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8" name="Cloud"/>
              <p:cNvSpPr>
                <a:spLocks noChangeAspect="1" noEditPoints="1"/>
              </p:cNvSpPr>
              <p:nvPr/>
            </p:nvSpPr>
            <p:spPr>
              <a:xfrm>
                <a:off x="3312" y="384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9" name="Cloud"/>
              <p:cNvSpPr>
                <a:spLocks noChangeAspect="1" noEditPoints="1"/>
              </p:cNvSpPr>
              <p:nvPr/>
            </p:nvSpPr>
            <p:spPr>
              <a:xfrm>
                <a:off x="432" y="48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0" name="Cloud"/>
              <p:cNvSpPr>
                <a:spLocks noChangeAspect="1" noEditPoints="1"/>
              </p:cNvSpPr>
              <p:nvPr/>
            </p:nvSpPr>
            <p:spPr>
              <a:xfrm>
                <a:off x="3888" y="-192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1" name="Cloud"/>
              <p:cNvSpPr>
                <a:spLocks noChangeAspect="1" noEditPoints="1"/>
              </p:cNvSpPr>
              <p:nvPr/>
            </p:nvSpPr>
            <p:spPr>
              <a:xfrm>
                <a:off x="1968" y="48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2" name="Cloud"/>
              <p:cNvSpPr>
                <a:spLocks noChangeAspect="1" noEditPoints="1"/>
              </p:cNvSpPr>
              <p:nvPr/>
            </p:nvSpPr>
            <p:spPr>
              <a:xfrm>
                <a:off x="4032" y="768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3" name="Cloud"/>
              <p:cNvSpPr>
                <a:spLocks noChangeAspect="1" noEditPoints="1"/>
              </p:cNvSpPr>
              <p:nvPr/>
            </p:nvSpPr>
            <p:spPr>
              <a:xfrm>
                <a:off x="4320" y="144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Cloud"/>
              <p:cNvSpPr>
                <a:spLocks noChangeAspect="1" noEditPoints="1"/>
              </p:cNvSpPr>
              <p:nvPr/>
            </p:nvSpPr>
            <p:spPr>
              <a:xfrm>
                <a:off x="2976" y="960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Cloud"/>
              <p:cNvSpPr>
                <a:spLocks noChangeAspect="1" noEditPoints="1"/>
              </p:cNvSpPr>
              <p:nvPr/>
            </p:nvSpPr>
            <p:spPr>
              <a:xfrm>
                <a:off x="1680" y="864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6" name="Cloud"/>
              <p:cNvSpPr>
                <a:spLocks noChangeAspect="1" noEditPoints="1"/>
              </p:cNvSpPr>
              <p:nvPr/>
            </p:nvSpPr>
            <p:spPr>
              <a:xfrm>
                <a:off x="2592" y="1008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7" name="Cloud"/>
              <p:cNvSpPr>
                <a:spLocks noChangeAspect="1" noEditPoints="1"/>
              </p:cNvSpPr>
              <p:nvPr/>
            </p:nvSpPr>
            <p:spPr>
              <a:xfrm>
                <a:off x="672" y="528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3588" name="Picture 4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2352" y="768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89" name="Picture 4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1862" y="816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0" name="Picture 4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3734" y="528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1" name="Picture 5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3014" y="1056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2" name="Picture 5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1594" y="240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3" name="Picture 5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1104" y="288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4" name="Picture 5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3216" y="528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5" name="Picture 5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2256" y="528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6" name="Picture 55" descr="!dk8_1l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88" y="3696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7" name="Picture 56" descr="!dk8_1l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8" y="3120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8" name="Picture 57" descr="!dk8_1l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12" y="3744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99" name="Picture 58" descr="bd13730_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2556"/>
                <a:ext cx="1572" cy="15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00" name="Picture 59" descr="bd13730_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0" y="2832"/>
                <a:ext cx="948" cy="94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01" name="Picture 60" descr="!dk8_1l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20" y="3600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02" name="Picture 61" descr="!dk8_1l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2" y="3882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03" name="Picture 62" descr="!dk8_1l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6" y="3504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04" name="Picture 63" descr="!dk8_1l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2" y="3882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05" name="Picture 64" descr="bd13730_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04" y="3072"/>
                <a:ext cx="948" cy="94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06" name="Picture 65" descr="bd13730_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32" y="2832"/>
                <a:ext cx="948" cy="94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grpSp>
        <p:nvGrpSpPr>
          <p:cNvPr id="7" name="Group 33"/>
          <p:cNvGrpSpPr/>
          <p:nvPr/>
        </p:nvGrpSpPr>
        <p:grpSpPr>
          <a:xfrm>
            <a:off x="6096000" y="228600"/>
            <a:ext cx="5616575" cy="6536055"/>
            <a:chOff x="4224" y="720"/>
            <a:chExt cx="1008" cy="1344"/>
          </a:xfrm>
        </p:grpSpPr>
        <p:sp>
          <p:nvSpPr>
            <p:cNvPr id="8" name="Rectangle 34"/>
            <p:cNvSpPr/>
            <p:nvPr/>
          </p:nvSpPr>
          <p:spPr>
            <a:xfrm>
              <a:off x="4224" y="720"/>
              <a:ext cx="1008" cy="1344"/>
            </a:xfrm>
            <a:prstGeom prst="rect">
              <a:avLst/>
            </a:prstGeom>
            <a:gradFill rotWithShape="1">
              <a:gsLst>
                <a:gs pos="0">
                  <a:srgbClr val="6600FF">
                    <a:alpha val="74001"/>
                  </a:srgbClr>
                </a:gs>
                <a:gs pos="100000">
                  <a:srgbClr val="FF99FF"/>
                </a:gs>
              </a:gsLst>
              <a:lin ang="5400000" scaled="1"/>
              <a:tileRect/>
            </a:gra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vi-VN" altLang="vi-VN" sz="1800" dirty="0"/>
            </a:p>
          </p:txBody>
        </p:sp>
        <p:grpSp>
          <p:nvGrpSpPr>
            <p:cNvPr id="9" name="Group 35"/>
            <p:cNvGrpSpPr/>
            <p:nvPr/>
          </p:nvGrpSpPr>
          <p:grpSpPr>
            <a:xfrm>
              <a:off x="4224" y="720"/>
              <a:ext cx="960" cy="1344"/>
              <a:chOff x="0" y="-192"/>
              <a:chExt cx="5652" cy="4512"/>
            </a:xfrm>
          </p:grpSpPr>
          <p:sp>
            <p:nvSpPr>
              <p:cNvPr id="10" name="Cloud"/>
              <p:cNvSpPr>
                <a:spLocks noChangeAspect="1" noEditPoints="1"/>
              </p:cNvSpPr>
              <p:nvPr/>
            </p:nvSpPr>
            <p:spPr>
              <a:xfrm>
                <a:off x="2352" y="-192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Cloud"/>
              <p:cNvSpPr>
                <a:spLocks noChangeAspect="1" noEditPoints="1"/>
              </p:cNvSpPr>
              <p:nvPr/>
            </p:nvSpPr>
            <p:spPr>
              <a:xfrm>
                <a:off x="3312" y="384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Cloud"/>
              <p:cNvSpPr>
                <a:spLocks noChangeAspect="1" noEditPoints="1"/>
              </p:cNvSpPr>
              <p:nvPr/>
            </p:nvSpPr>
            <p:spPr>
              <a:xfrm>
                <a:off x="432" y="48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Cloud"/>
              <p:cNvSpPr>
                <a:spLocks noChangeAspect="1" noEditPoints="1"/>
              </p:cNvSpPr>
              <p:nvPr/>
            </p:nvSpPr>
            <p:spPr>
              <a:xfrm>
                <a:off x="3888" y="-192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Cloud"/>
              <p:cNvSpPr>
                <a:spLocks noChangeAspect="1" noEditPoints="1"/>
              </p:cNvSpPr>
              <p:nvPr/>
            </p:nvSpPr>
            <p:spPr>
              <a:xfrm>
                <a:off x="1968" y="48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Cloud"/>
              <p:cNvSpPr>
                <a:spLocks noChangeAspect="1" noEditPoints="1"/>
              </p:cNvSpPr>
              <p:nvPr/>
            </p:nvSpPr>
            <p:spPr>
              <a:xfrm>
                <a:off x="4032" y="768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Cloud"/>
              <p:cNvSpPr>
                <a:spLocks noChangeAspect="1" noEditPoints="1"/>
              </p:cNvSpPr>
              <p:nvPr/>
            </p:nvSpPr>
            <p:spPr>
              <a:xfrm>
                <a:off x="4320" y="144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Cloud"/>
              <p:cNvSpPr>
                <a:spLocks noChangeAspect="1" noEditPoints="1"/>
              </p:cNvSpPr>
              <p:nvPr/>
            </p:nvSpPr>
            <p:spPr>
              <a:xfrm>
                <a:off x="2976" y="960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Cloud"/>
              <p:cNvSpPr>
                <a:spLocks noChangeAspect="1" noEditPoints="1"/>
              </p:cNvSpPr>
              <p:nvPr/>
            </p:nvSpPr>
            <p:spPr>
              <a:xfrm>
                <a:off x="1680" y="864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Cloud"/>
              <p:cNvSpPr>
                <a:spLocks noChangeAspect="1" noEditPoints="1"/>
              </p:cNvSpPr>
              <p:nvPr/>
            </p:nvSpPr>
            <p:spPr>
              <a:xfrm>
                <a:off x="2592" y="1008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Cloud"/>
              <p:cNvSpPr>
                <a:spLocks noChangeAspect="1" noEditPoints="1"/>
              </p:cNvSpPr>
              <p:nvPr/>
            </p:nvSpPr>
            <p:spPr>
              <a:xfrm>
                <a:off x="672" y="528"/>
                <a:ext cx="1296" cy="725"/>
              </a:xfrm>
              <a:custGeom>
                <a:avLst/>
                <a:gdLst>
                  <a:gd name="txL" fmla="*/ 2983 w 21600"/>
                  <a:gd name="txT" fmla="*/ 3247 h 21600"/>
                  <a:gd name="txR" fmla="*/ 17083 w 21600"/>
                  <a:gd name="txB" fmla="*/ 1734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949" y="7180"/>
                    </a:moveTo>
                    <a:cubicBezTo>
                      <a:pt x="841" y="7336"/>
                      <a:pt x="0" y="8613"/>
                      <a:pt x="0" y="10137"/>
                    </a:cubicBezTo>
                    <a:cubicBezTo>
                      <a:pt x="-1" y="11192"/>
                      <a:pt x="409" y="12169"/>
                      <a:pt x="1074" y="12702"/>
                    </a:cubicBezTo>
                    <a:lnTo>
                      <a:pt x="1063" y="12668"/>
                    </a:lnTo>
                    <a:cubicBezTo>
                      <a:pt x="685" y="13217"/>
                      <a:pt x="475" y="13940"/>
                      <a:pt x="475" y="14690"/>
                    </a:cubicBezTo>
                    <a:cubicBezTo>
                      <a:pt x="475" y="16325"/>
                      <a:pt x="1451" y="17650"/>
                      <a:pt x="2655" y="17650"/>
                    </a:cubicBezTo>
                    <a:cubicBezTo>
                      <a:pt x="2739" y="17650"/>
                      <a:pt x="2824" y="17643"/>
                      <a:pt x="2909" y="17629"/>
                    </a:cubicBezTo>
                    <a:lnTo>
                      <a:pt x="2897" y="17649"/>
                    </a:lnTo>
                    <a:cubicBezTo>
                      <a:pt x="3585" y="19288"/>
                      <a:pt x="4863" y="20300"/>
                      <a:pt x="6247" y="20300"/>
                    </a:cubicBezTo>
                    <a:cubicBezTo>
                      <a:pt x="6947" y="20299"/>
                      <a:pt x="7635" y="20039"/>
                      <a:pt x="8235" y="19546"/>
                    </a:cubicBezTo>
                    <a:lnTo>
                      <a:pt x="8229" y="19550"/>
                    </a:lnTo>
                    <a:cubicBezTo>
                      <a:pt x="8855" y="20829"/>
                      <a:pt x="9908" y="21597"/>
                      <a:pt x="11036" y="21597"/>
                    </a:cubicBezTo>
                    <a:cubicBezTo>
                      <a:pt x="12523" y="21596"/>
                      <a:pt x="13836" y="20267"/>
                      <a:pt x="14267" y="18324"/>
                    </a:cubicBezTo>
                    <a:lnTo>
                      <a:pt x="14270" y="18350"/>
                    </a:lnTo>
                    <a:cubicBezTo>
                      <a:pt x="14730" y="18740"/>
                      <a:pt x="15260" y="18947"/>
                      <a:pt x="15802" y="18947"/>
                    </a:cubicBezTo>
                    <a:cubicBezTo>
                      <a:pt x="17390" y="18946"/>
                      <a:pt x="18682" y="17205"/>
                      <a:pt x="18694" y="15045"/>
                    </a:cubicBezTo>
                    <a:lnTo>
                      <a:pt x="18689" y="15035"/>
                    </a:lnTo>
                    <a:cubicBezTo>
                      <a:pt x="20357" y="14710"/>
                      <a:pt x="21597" y="12765"/>
                      <a:pt x="21597" y="10472"/>
                    </a:cubicBezTo>
                    <a:cubicBezTo>
                      <a:pt x="21597" y="9456"/>
                      <a:pt x="21350" y="8469"/>
                      <a:pt x="20896" y="7663"/>
                    </a:cubicBezTo>
                    <a:lnTo>
                      <a:pt x="20889" y="7661"/>
                    </a:lnTo>
                    <a:cubicBezTo>
                      <a:pt x="21031" y="7208"/>
                      <a:pt x="21105" y="6721"/>
                      <a:pt x="21105" y="6228"/>
                    </a:cubicBezTo>
                    <a:cubicBezTo>
                      <a:pt x="21105" y="4588"/>
                      <a:pt x="20299" y="3150"/>
                      <a:pt x="19139" y="2719"/>
                    </a:cubicBezTo>
                    <a:lnTo>
                      <a:pt x="19148" y="2712"/>
                    </a:lnTo>
                    <a:cubicBezTo>
                      <a:pt x="18940" y="1142"/>
                      <a:pt x="17933" y="0"/>
                      <a:pt x="16758" y="0"/>
                    </a:cubicBezTo>
                    <a:cubicBezTo>
                      <a:pt x="16044" y="-1"/>
                      <a:pt x="15367" y="426"/>
                      <a:pt x="14905" y="1165"/>
                    </a:cubicBezTo>
                    <a:lnTo>
                      <a:pt x="14909" y="1170"/>
                    </a:lnTo>
                    <a:cubicBezTo>
                      <a:pt x="14497" y="432"/>
                      <a:pt x="13855" y="0"/>
                      <a:pt x="13174" y="0"/>
                    </a:cubicBezTo>
                    <a:cubicBezTo>
                      <a:pt x="12347" y="-1"/>
                      <a:pt x="11590" y="637"/>
                      <a:pt x="11221" y="1645"/>
                    </a:cubicBezTo>
                    <a:lnTo>
                      <a:pt x="11229" y="1694"/>
                    </a:lnTo>
                    <a:cubicBezTo>
                      <a:pt x="10730" y="1024"/>
                      <a:pt x="10058" y="650"/>
                      <a:pt x="9358" y="650"/>
                    </a:cubicBezTo>
                    <a:cubicBezTo>
                      <a:pt x="8372" y="649"/>
                      <a:pt x="7466" y="1391"/>
                      <a:pt x="7003" y="2578"/>
                    </a:cubicBezTo>
                    <a:lnTo>
                      <a:pt x="6995" y="2602"/>
                    </a:lnTo>
                    <a:cubicBezTo>
                      <a:pt x="6477" y="2189"/>
                      <a:pt x="5888" y="1972"/>
                      <a:pt x="5288" y="1972"/>
                    </a:cubicBezTo>
                    <a:cubicBezTo>
                      <a:pt x="3423" y="1972"/>
                      <a:pt x="1912" y="4029"/>
                      <a:pt x="1912" y="6567"/>
                    </a:cubicBezTo>
                    <a:cubicBezTo>
                      <a:pt x="1911" y="6774"/>
                      <a:pt x="1922" y="6981"/>
                      <a:pt x="1942" y="7186"/>
                    </a:cubicBezTo>
                    <a:lnTo>
                      <a:pt x="1949" y="7180"/>
                    </a:lnTo>
                    <a:close/>
                  </a:path>
                  <a:path w="21600" h="21600" fill="none">
                    <a:moveTo>
                      <a:pt x="1074" y="12702"/>
                    </a:moveTo>
                    <a:cubicBezTo>
                      <a:pt x="1407" y="12969"/>
                      <a:pt x="1786" y="13110"/>
                      <a:pt x="2172" y="13110"/>
                    </a:cubicBezTo>
                    <a:cubicBezTo>
                      <a:pt x="2228" y="13109"/>
                      <a:pt x="2285" y="13107"/>
                      <a:pt x="2341" y="13101"/>
                    </a:cubicBezTo>
                  </a:path>
                  <a:path w="21600" h="21600" fill="none">
                    <a:moveTo>
                      <a:pt x="2909" y="17629"/>
                    </a:moveTo>
                    <a:cubicBezTo>
                      <a:pt x="3099" y="17599"/>
                      <a:pt x="3285" y="17535"/>
                      <a:pt x="3463" y="17439"/>
                    </a:cubicBezTo>
                  </a:path>
                  <a:path w="21600" h="21600" fill="none">
                    <a:moveTo>
                      <a:pt x="7895" y="18680"/>
                    </a:moveTo>
                    <a:cubicBezTo>
                      <a:pt x="7983" y="18985"/>
                      <a:pt x="8095" y="19277"/>
                      <a:pt x="8229" y="19550"/>
                    </a:cubicBezTo>
                  </a:path>
                  <a:path w="21600" h="21600" fill="none">
                    <a:moveTo>
                      <a:pt x="14267" y="18324"/>
                    </a:moveTo>
                    <a:cubicBezTo>
                      <a:pt x="14336" y="18013"/>
                      <a:pt x="14380" y="17693"/>
                      <a:pt x="14400" y="17370"/>
                    </a:cubicBezTo>
                  </a:path>
                  <a:path w="21600" h="21600" fill="none">
                    <a:moveTo>
                      <a:pt x="18694" y="15045"/>
                    </a:moveTo>
                    <a:cubicBezTo>
                      <a:pt x="18694" y="15034"/>
                      <a:pt x="18695" y="15024"/>
                      <a:pt x="18695" y="15013"/>
                    </a:cubicBezTo>
                    <a:cubicBezTo>
                      <a:pt x="18695" y="13508"/>
                      <a:pt x="18063" y="12136"/>
                      <a:pt x="17069" y="11477"/>
                    </a:cubicBezTo>
                  </a:path>
                  <a:path w="21600" h="21600" fill="none">
                    <a:moveTo>
                      <a:pt x="20165" y="8999"/>
                    </a:moveTo>
                    <a:cubicBezTo>
                      <a:pt x="20479" y="8635"/>
                      <a:pt x="20726" y="8177"/>
                      <a:pt x="20889" y="7661"/>
                    </a:cubicBezTo>
                  </a:path>
                  <a:path w="21600" h="21600" fill="none">
                    <a:moveTo>
                      <a:pt x="19186" y="3344"/>
                    </a:moveTo>
                    <a:cubicBezTo>
                      <a:pt x="19186" y="3328"/>
                      <a:pt x="19187" y="3313"/>
                      <a:pt x="19187" y="3297"/>
                    </a:cubicBezTo>
                    <a:cubicBezTo>
                      <a:pt x="19187" y="3101"/>
                      <a:pt x="19174" y="2905"/>
                      <a:pt x="19148" y="2712"/>
                    </a:cubicBezTo>
                  </a:path>
                  <a:path w="21600" h="21600" fill="none">
                    <a:moveTo>
                      <a:pt x="14905" y="1165"/>
                    </a:moveTo>
                    <a:cubicBezTo>
                      <a:pt x="14754" y="1408"/>
                      <a:pt x="14629" y="1679"/>
                      <a:pt x="14535" y="1971"/>
                    </a:cubicBezTo>
                  </a:path>
                  <a:path w="21600" h="21600" fill="none">
                    <a:moveTo>
                      <a:pt x="11221" y="1645"/>
                    </a:moveTo>
                    <a:cubicBezTo>
                      <a:pt x="11140" y="1866"/>
                      <a:pt x="11080" y="2099"/>
                      <a:pt x="11041" y="2340"/>
                    </a:cubicBezTo>
                  </a:path>
                  <a:path w="21600" h="21600" fill="none">
                    <a:moveTo>
                      <a:pt x="7645" y="3276"/>
                    </a:moveTo>
                    <a:cubicBezTo>
                      <a:pt x="7449" y="3016"/>
                      <a:pt x="7231" y="2790"/>
                      <a:pt x="6995" y="2602"/>
                    </a:cubicBezTo>
                  </a:path>
                  <a:path w="21600" h="21600" fill="none">
                    <a:moveTo>
                      <a:pt x="1942" y="7186"/>
                    </a:moveTo>
                    <a:cubicBezTo>
                      <a:pt x="1966" y="7426"/>
                      <a:pt x="2004" y="7663"/>
                      <a:pt x="2056" y="7895"/>
                    </a:cubicBezTo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525" cap="flat" cmpd="sng">
                <a:solidFill>
                  <a:srgbClr val="000000">
                    <a:alpha val="100000"/>
                  </a:srgb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dist="107763" dir="2699999" algn="ctr" rotWithShape="0">
                  <a:srgbClr val="808080">
                    <a:alpha val="10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1" name="Picture 4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2352" y="768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2" name="Picture 4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1862" y="816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" name="Picture 4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3734" y="528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4" name="Picture 5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3014" y="1056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5" name="Picture 5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1594" y="240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6" name="Picture 5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1104" y="288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7" name="Picture 5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3216" y="528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8" name="Picture 5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081" r="17587"/>
              <a:stretch>
                <a:fillRect/>
              </a:stretch>
            </p:blipFill>
            <p:spPr>
              <a:xfrm>
                <a:off x="2256" y="528"/>
                <a:ext cx="216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9" name="Picture 55" descr="!dk8_1l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88" y="3696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0" name="Picture 56" descr="!dk8_1l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8" y="3120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1" name="Picture 57" descr="!dk8_1l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12" y="3744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2" name="Picture 58" descr="bd13730_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2556"/>
                <a:ext cx="1572" cy="15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3" name="Picture 59" descr="bd13730_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0" y="2832"/>
                <a:ext cx="948" cy="94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4" name="Picture 60" descr="!dk8_1l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20" y="3600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5" name="Picture 61" descr="!dk8_1l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2" y="3882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6" name="Picture 62" descr="!dk8_1l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6" y="3504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7" name="Picture 63" descr="!dk8_1la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2" y="3882"/>
                <a:ext cx="446" cy="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8" name="Picture 64" descr="bd13730_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04" y="3072"/>
                <a:ext cx="948" cy="94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9" name="Picture 65" descr="bd13730_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32" y="2832"/>
                <a:ext cx="948" cy="948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18333 0.43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18333 0.432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270" name="Group 47"/>
          <p:cNvGrpSpPr/>
          <p:nvPr/>
        </p:nvGrpSpPr>
        <p:grpSpPr>
          <a:xfrm>
            <a:off x="76200" y="76200"/>
            <a:ext cx="6052185" cy="6711950"/>
            <a:chOff x="0" y="0"/>
            <a:chExt cx="5760" cy="4320"/>
          </a:xfrm>
        </p:grpSpPr>
        <p:pic>
          <p:nvPicPr>
            <p:cNvPr id="11288" name="Picture 48" descr="Beaches - 01"/>
            <p:cNvPicPr>
              <a:picLocks noChangeAspect="1"/>
            </p:cNvPicPr>
            <p:nvPr/>
          </p:nvPicPr>
          <p:blipFill>
            <a:blip r:embed="rId2">
              <a:lum contrast="6000"/>
            </a:blip>
            <a:stretch>
              <a:fillRect/>
            </a:stretch>
          </p:blipFill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9" name="Picture 4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1296" cy="121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" name="Group 47"/>
          <p:cNvGrpSpPr/>
          <p:nvPr/>
        </p:nvGrpSpPr>
        <p:grpSpPr>
          <a:xfrm>
            <a:off x="6019800" y="0"/>
            <a:ext cx="6052185" cy="6760114"/>
            <a:chOff x="0" y="0"/>
            <a:chExt cx="5760" cy="4351"/>
          </a:xfrm>
        </p:grpSpPr>
        <p:pic>
          <p:nvPicPr>
            <p:cNvPr id="5" name="Picture 48" descr="Beaches - 01"/>
            <p:cNvPicPr>
              <a:picLocks noChangeAspect="1"/>
            </p:cNvPicPr>
            <p:nvPr/>
          </p:nvPicPr>
          <p:blipFill>
            <a:blip r:embed="rId2">
              <a:lum contrast="6000"/>
            </a:blip>
            <a:stretch>
              <a:fillRect/>
            </a:stretch>
          </p:blipFill>
          <p:spPr>
            <a:xfrm>
              <a:off x="239" y="98"/>
              <a:ext cx="5521" cy="42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4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1296" cy="121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268" name="Group 4"/>
          <p:cNvGrpSpPr/>
          <p:nvPr/>
        </p:nvGrpSpPr>
        <p:grpSpPr>
          <a:xfrm>
            <a:off x="381000" y="400050"/>
            <a:ext cx="5445125" cy="5902960"/>
            <a:chOff x="0" y="0"/>
            <a:chExt cx="6092" cy="4320"/>
          </a:xfrm>
        </p:grpSpPr>
        <p:pic>
          <p:nvPicPr>
            <p:cNvPr id="11320" name="Picture 5" descr="Beaches - 01"/>
            <p:cNvPicPr>
              <a:picLocks noChangeAspect="1"/>
            </p:cNvPicPr>
            <p:nvPr/>
          </p:nvPicPr>
          <p:blipFill>
            <a:blip r:embed="rId2">
              <a:lum contrast="6000"/>
            </a:blip>
            <a:stretch>
              <a:fillRect/>
            </a:stretch>
          </p:blipFill>
          <p:spPr>
            <a:xfrm>
              <a:off x="0" y="0"/>
              <a:ext cx="6092" cy="4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21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329" y="2976"/>
              <a:ext cx="586" cy="9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322" name="Cloud"/>
            <p:cNvSpPr>
              <a:spLocks noChangeAspect="1" noEditPoints="1"/>
            </p:cNvSpPr>
            <p:nvPr/>
          </p:nvSpPr>
          <p:spPr>
            <a:xfrm>
              <a:off x="384" y="240"/>
              <a:ext cx="1296" cy="725"/>
            </a:xfrm>
            <a:custGeom>
              <a:avLst/>
              <a:gdLst>
                <a:gd name="txL" fmla="*/ 2983 w 21600"/>
                <a:gd name="txT" fmla="*/ 3247 h 21600"/>
                <a:gd name="txR" fmla="*/ 17083 w 21600"/>
                <a:gd name="txB" fmla="*/ 173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66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3" name="Cloud"/>
            <p:cNvSpPr>
              <a:spLocks noChangeAspect="1" noEditPoints="1"/>
            </p:cNvSpPr>
            <p:nvPr/>
          </p:nvSpPr>
          <p:spPr>
            <a:xfrm>
              <a:off x="3216" y="1392"/>
              <a:ext cx="1253" cy="700"/>
            </a:xfrm>
            <a:custGeom>
              <a:avLst/>
              <a:gdLst>
                <a:gd name="txL" fmla="*/ 2982 w 21600"/>
                <a:gd name="txT" fmla="*/ 3271 h 21600"/>
                <a:gd name="txR" fmla="*/ 17083 w 21600"/>
                <a:gd name="txB" fmla="*/ 17342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00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324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1786" y="3696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25" name="Picture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1296" y="3744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26" name="Picture 1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576" y="3984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27" name="Picture 1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3168" y="3456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28" name="Picture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2448" y="3984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29" name="Picture 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80" y="0"/>
              <a:ext cx="2112" cy="15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330" name="Cloud"/>
            <p:cNvSpPr>
              <a:spLocks noChangeAspect="1" noEditPoints="1"/>
            </p:cNvSpPr>
            <p:nvPr/>
          </p:nvSpPr>
          <p:spPr>
            <a:xfrm>
              <a:off x="4176" y="265"/>
              <a:ext cx="1253" cy="700"/>
            </a:xfrm>
            <a:custGeom>
              <a:avLst/>
              <a:gdLst>
                <a:gd name="txL" fmla="*/ 2982 w 21600"/>
                <a:gd name="txT" fmla="*/ 3271 h 21600"/>
                <a:gd name="txR" fmla="*/ 17083 w 21600"/>
                <a:gd name="txB" fmla="*/ 17342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66">
                <a:alpha val="100000"/>
              </a:srgbClr>
            </a:solidFill>
            <a:ln w="9525" cap="flat" cmpd="sng">
              <a:solidFill>
                <a:srgbClr val="FFFF66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"/>
          <p:cNvGrpSpPr/>
          <p:nvPr/>
        </p:nvGrpSpPr>
        <p:grpSpPr>
          <a:xfrm>
            <a:off x="5943600" y="400050"/>
            <a:ext cx="5561965" cy="5902373"/>
            <a:chOff x="0" y="0"/>
            <a:chExt cx="5760" cy="4401"/>
          </a:xfrm>
        </p:grpSpPr>
        <p:pic>
          <p:nvPicPr>
            <p:cNvPr id="7" name="Picture 5" descr="Beaches - 01"/>
            <p:cNvPicPr>
              <a:picLocks noChangeAspect="1"/>
            </p:cNvPicPr>
            <p:nvPr/>
          </p:nvPicPr>
          <p:blipFill>
            <a:blip r:embed="rId2">
              <a:lum contrast="6000"/>
            </a:blip>
            <a:stretch>
              <a:fillRect/>
            </a:stretch>
          </p:blipFill>
          <p:spPr>
            <a:xfrm>
              <a:off x="0" y="0"/>
              <a:ext cx="5760" cy="44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329" y="2976"/>
              <a:ext cx="586" cy="9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Cloud"/>
            <p:cNvSpPr>
              <a:spLocks noChangeAspect="1" noEditPoints="1"/>
            </p:cNvSpPr>
            <p:nvPr/>
          </p:nvSpPr>
          <p:spPr>
            <a:xfrm>
              <a:off x="384" y="240"/>
              <a:ext cx="1296" cy="725"/>
            </a:xfrm>
            <a:custGeom>
              <a:avLst/>
              <a:gdLst>
                <a:gd name="txL" fmla="*/ 2983 w 21600"/>
                <a:gd name="txT" fmla="*/ 3247 h 21600"/>
                <a:gd name="txR" fmla="*/ 17083 w 21600"/>
                <a:gd name="txB" fmla="*/ 173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66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Cloud"/>
            <p:cNvSpPr>
              <a:spLocks noChangeAspect="1" noEditPoints="1"/>
            </p:cNvSpPr>
            <p:nvPr/>
          </p:nvSpPr>
          <p:spPr>
            <a:xfrm>
              <a:off x="3216" y="1392"/>
              <a:ext cx="1253" cy="700"/>
            </a:xfrm>
            <a:custGeom>
              <a:avLst/>
              <a:gdLst>
                <a:gd name="txL" fmla="*/ 2982 w 21600"/>
                <a:gd name="txT" fmla="*/ 3271 h 21600"/>
                <a:gd name="txR" fmla="*/ 17083 w 21600"/>
                <a:gd name="txB" fmla="*/ 17342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00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1786" y="3696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1296" y="3744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576" y="3984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Picture 1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3168" y="3456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Picture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2448" y="3984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Picture 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80" y="0"/>
              <a:ext cx="2112" cy="15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Cloud"/>
            <p:cNvSpPr>
              <a:spLocks noChangeAspect="1" noEditPoints="1"/>
            </p:cNvSpPr>
            <p:nvPr/>
          </p:nvSpPr>
          <p:spPr>
            <a:xfrm>
              <a:off x="4176" y="265"/>
              <a:ext cx="1253" cy="700"/>
            </a:xfrm>
            <a:custGeom>
              <a:avLst/>
              <a:gdLst>
                <a:gd name="txL" fmla="*/ 2982 w 21600"/>
                <a:gd name="txT" fmla="*/ 3271 h 21600"/>
                <a:gd name="txR" fmla="*/ 17083 w 21600"/>
                <a:gd name="txB" fmla="*/ 17342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66">
                <a:alpha val="100000"/>
              </a:srgbClr>
            </a:solidFill>
            <a:ln w="9525" cap="flat" cmpd="sng">
              <a:solidFill>
                <a:srgbClr val="FFFF66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71" name="Picture 5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" y="76200"/>
            <a:ext cx="5745480" cy="6657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5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43600" y="76200"/>
            <a:ext cx="5610225" cy="66573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7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08650" cy="6752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76200"/>
            <a:ext cx="5620385" cy="6781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Rectangle 3"/>
          <p:cNvSpPr>
            <a:spLocks noGrp="1"/>
          </p:cNvSpPr>
          <p:nvPr>
            <p:ph type="title"/>
          </p:nvPr>
        </p:nvSpPr>
        <p:spPr>
          <a:xfrm>
            <a:off x="1905000" y="2286000"/>
            <a:ext cx="8305800" cy="1143000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vi-VN" b="1" dirty="0">
                <a:solidFill>
                  <a:srgbClr val="FF0066"/>
                </a:solidFill>
              </a:rPr>
              <a:t>Bé tìm hiểu về nước</a:t>
            </a:r>
          </a:p>
        </p:txBody>
      </p:sp>
      <p:sp>
        <p:nvSpPr>
          <p:cNvPr id="8196" name="WordArt 4"/>
          <p:cNvSpPr>
            <a:spLocks noTextEdit="1"/>
          </p:cNvSpPr>
          <p:nvPr/>
        </p:nvSpPr>
        <p:spPr>
          <a:xfrm>
            <a:off x="3962400" y="1447800"/>
            <a:ext cx="4038600" cy="1066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normAutofit/>
          </a:bodyPr>
          <a:lstStyle/>
          <a:p>
            <a:pPr algn="ctr"/>
            <a:r>
              <a:rPr 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Hoạt động 1</a:t>
            </a:r>
          </a:p>
        </p:txBody>
      </p:sp>
      <p:pic>
        <p:nvPicPr>
          <p:cNvPr id="8197" name="Picture 5" descr="empero fis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90800" y="1676400"/>
            <a:ext cx="533400" cy="354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Picture 6" descr="empero fis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95600" y="1879600"/>
            <a:ext cx="685800" cy="455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9" name="Picture 7" descr="empero fis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86000" y="2133600"/>
            <a:ext cx="1066800" cy="800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0" name="Oval 8"/>
          <p:cNvSpPr/>
          <p:nvPr/>
        </p:nvSpPr>
        <p:spPr>
          <a:xfrm>
            <a:off x="3429000" y="1524000"/>
            <a:ext cx="1524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vi-VN" altLang="vi-VN" sz="1800" dirty="0"/>
          </a:p>
        </p:txBody>
      </p:sp>
      <p:sp>
        <p:nvSpPr>
          <p:cNvPr id="8201" name="Oval 9"/>
          <p:cNvSpPr/>
          <p:nvPr/>
        </p:nvSpPr>
        <p:spPr>
          <a:xfrm>
            <a:off x="3581400" y="19050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vi-VN" altLang="vi-VN" sz="1800" dirty="0"/>
          </a:p>
        </p:txBody>
      </p:sp>
      <p:sp>
        <p:nvSpPr>
          <p:cNvPr id="8202" name="Oval 10"/>
          <p:cNvSpPr/>
          <p:nvPr/>
        </p:nvSpPr>
        <p:spPr>
          <a:xfrm>
            <a:off x="3581400" y="16764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vi-VN" altLang="vi-VN" sz="2000" dirty="0"/>
          </a:p>
        </p:txBody>
      </p:sp>
      <p:sp>
        <p:nvSpPr>
          <p:cNvPr id="6155" name="Rectangle 11"/>
          <p:cNvSpPr>
            <a:spLocks noGrp="1"/>
          </p:cNvSpPr>
          <p:nvPr>
            <p:ph idx="1"/>
          </p:nvPr>
        </p:nvSpPr>
        <p:spPr>
          <a:xfrm>
            <a:off x="2667000" y="3352800"/>
            <a:ext cx="7086600" cy="2286000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FontTx/>
              <a:buChar char="-"/>
            </a:pPr>
            <a:r>
              <a:rPr lang="en-US" altLang="vi-VN" dirty="0">
                <a:solidFill>
                  <a:srgbClr val="6600FF"/>
                </a:solidFill>
              </a:rPr>
              <a:t>Quan sát, đàm thoại trao đổi về đặc điểm của nước.</a:t>
            </a:r>
          </a:p>
          <a:p>
            <a:pPr eaLnBrk="1" hangingPunct="1">
              <a:buChar char="•"/>
            </a:pPr>
            <a:endParaRPr lang="en-US" altLang="vi-VN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5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0397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12192000" cy="708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Rectangle 3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vi-VN" sz="3600" b="1" dirty="0">
                <a:solidFill>
                  <a:srgbClr val="FF0066"/>
                </a:solidFill>
              </a:rPr>
              <a:t>Nước có đặc điểm gì</a:t>
            </a:r>
          </a:p>
        </p:txBody>
      </p:sp>
      <p:sp>
        <p:nvSpPr>
          <p:cNvPr id="7172" name="Rectangle 4"/>
          <p:cNvSpPr>
            <a:spLocks noGrp="1"/>
          </p:cNvSpPr>
          <p:nvPr>
            <p:ph idx="1"/>
          </p:nvPr>
        </p:nvSpPr>
        <p:spPr>
          <a:xfrm>
            <a:off x="2514600" y="5334000"/>
            <a:ext cx="7010400" cy="792163"/>
          </a:xfrm>
        </p:spPr>
        <p:txBody>
          <a:bodyPr vert="horz" wrap="square" lIns="91440" tIns="45720" rIns="91440" bIns="45720" anchor="t" anchorCtr="0"/>
          <a:lstStyle/>
          <a:p>
            <a:pPr eaLnBrk="1" hangingPunct="1">
              <a:buNone/>
            </a:pPr>
            <a:r>
              <a:rPr lang="en-US" altLang="vi-VN" dirty="0"/>
              <a:t>  </a:t>
            </a:r>
            <a:r>
              <a:rPr lang="en-US" altLang="vi-VN" sz="3600" dirty="0">
                <a:solidFill>
                  <a:srgbClr val="6600FF"/>
                </a:solidFill>
              </a:rPr>
              <a:t>Nước trong suốt,  không có mùi.</a:t>
            </a:r>
          </a:p>
        </p:txBody>
      </p:sp>
      <p:pic>
        <p:nvPicPr>
          <p:cNvPr id="9221" name="Picture 5" descr="MPj04331430000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391400" cy="426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6" descr="2E81ED98BCDC4AE1AC88214618D0F62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0"/>
            <a:ext cx="1619250" cy="190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d01843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Rectangle 3"/>
          <p:cNvSpPr>
            <a:spLocks noGrp="1"/>
          </p:cNvSpPr>
          <p:nvPr>
            <p:ph idx="1"/>
          </p:nvPr>
        </p:nvSpPr>
        <p:spPr>
          <a:xfrm>
            <a:off x="3200400" y="1295400"/>
            <a:ext cx="5791200" cy="3810000"/>
          </a:xfrm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None/>
            </a:pPr>
            <a:endParaRPr lang="en-US" altLang="vi-VN" sz="4800" b="1" dirty="0">
              <a:solidFill>
                <a:srgbClr val="6600FF"/>
              </a:solidFill>
            </a:endParaRPr>
          </a:p>
          <a:p>
            <a:pPr algn="ctr" eaLnBrk="1" hangingPunct="1">
              <a:buNone/>
            </a:pPr>
            <a:r>
              <a:rPr lang="en-US" altLang="vi-VN" sz="4800" b="1" dirty="0">
                <a:solidFill>
                  <a:srgbClr val="6600FF"/>
                </a:solidFill>
              </a:rPr>
              <a:t>Bé biết gì về </a:t>
            </a:r>
          </a:p>
          <a:p>
            <a:pPr algn="ctr" eaLnBrk="1" hangingPunct="1">
              <a:buNone/>
            </a:pPr>
            <a:r>
              <a:rPr lang="en-US" altLang="vi-VN" sz="4800" b="1" i="1" dirty="0">
                <a:solidFill>
                  <a:srgbClr val="0000FF"/>
                </a:solidFill>
                <a:latin typeface="New Century Schoolbook" pitchFamily="18" charset="0"/>
              </a:rPr>
              <a:t>“</a:t>
            </a:r>
            <a:r>
              <a:rPr lang="en-US" altLang="vi-VN" sz="4800" b="1" i="1" dirty="0">
                <a:solidFill>
                  <a:srgbClr val="FF0000"/>
                </a:solidFill>
                <a:latin typeface="New Century Schoolbook" pitchFamily="18" charset="0"/>
              </a:rPr>
              <a:t>Cuộc phiêu lưu của những giọt nước</a:t>
            </a:r>
            <a:r>
              <a:rPr lang="en-US" altLang="vi-VN" sz="4800" b="1" dirty="0">
                <a:solidFill>
                  <a:srgbClr val="0000FF"/>
                </a:solidFill>
                <a:latin typeface="New Century Schoolbook" pitchFamily="18" charset="0"/>
              </a:rPr>
              <a:t>”</a:t>
            </a:r>
          </a:p>
          <a:p>
            <a:pPr eaLnBrk="1" hangingPunct="1">
              <a:buNone/>
            </a:pPr>
            <a:endParaRPr lang="en-US" altLang="vi-VN" sz="4400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03978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7" name="Rectangle 3"/>
          <p:cNvSpPr/>
          <p:nvPr/>
        </p:nvSpPr>
        <p:spPr>
          <a:xfrm>
            <a:off x="6361430" y="4736465"/>
            <a:ext cx="2057400" cy="1447800"/>
          </a:xfrm>
          <a:prstGeom prst="rect">
            <a:avLst/>
          </a:prstGeom>
          <a:gradFill rotWithShape="1">
            <a:gsLst>
              <a:gs pos="0">
                <a:srgbClr val="6600FF">
                  <a:alpha val="74001"/>
                </a:srgbClr>
              </a:gs>
              <a:gs pos="100000">
                <a:srgbClr val="FF99FF"/>
              </a:gs>
            </a:gsLst>
            <a:lin ang="5400000" scaled="1"/>
            <a:tileRect/>
          </a:gra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vi-VN" altLang="vi-VN" sz="1800" dirty="0"/>
          </a:p>
        </p:txBody>
      </p:sp>
      <p:grpSp>
        <p:nvGrpSpPr>
          <p:cNvPr id="11268" name="Group 4"/>
          <p:cNvGrpSpPr/>
          <p:nvPr/>
        </p:nvGrpSpPr>
        <p:grpSpPr>
          <a:xfrm>
            <a:off x="8305800" y="1905000"/>
            <a:ext cx="1981200" cy="1600200"/>
            <a:chOff x="0" y="0"/>
            <a:chExt cx="5760" cy="4320"/>
          </a:xfrm>
        </p:grpSpPr>
        <p:pic>
          <p:nvPicPr>
            <p:cNvPr id="11320" name="Picture 5" descr="Beaches - 01"/>
            <p:cNvPicPr>
              <a:picLocks noChangeAspect="1"/>
            </p:cNvPicPr>
            <p:nvPr/>
          </p:nvPicPr>
          <p:blipFill>
            <a:blip r:embed="rId3">
              <a:lum contrast="6000"/>
            </a:blip>
            <a:stretch>
              <a:fillRect/>
            </a:stretch>
          </p:blipFill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21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329" y="2976"/>
              <a:ext cx="586" cy="9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322" name="Cloud"/>
            <p:cNvSpPr>
              <a:spLocks noChangeAspect="1" noEditPoints="1"/>
            </p:cNvSpPr>
            <p:nvPr/>
          </p:nvSpPr>
          <p:spPr>
            <a:xfrm>
              <a:off x="384" y="240"/>
              <a:ext cx="1296" cy="725"/>
            </a:xfrm>
            <a:custGeom>
              <a:avLst/>
              <a:gdLst>
                <a:gd name="txL" fmla="*/ 2983 w 21600"/>
                <a:gd name="txT" fmla="*/ 3247 h 21600"/>
                <a:gd name="txR" fmla="*/ 17083 w 21600"/>
                <a:gd name="txB" fmla="*/ 173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66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3" name="Cloud"/>
            <p:cNvSpPr>
              <a:spLocks noChangeAspect="1" noEditPoints="1"/>
            </p:cNvSpPr>
            <p:nvPr/>
          </p:nvSpPr>
          <p:spPr>
            <a:xfrm>
              <a:off x="3216" y="1392"/>
              <a:ext cx="1253" cy="700"/>
            </a:xfrm>
            <a:custGeom>
              <a:avLst/>
              <a:gdLst>
                <a:gd name="txL" fmla="*/ 2982 w 21600"/>
                <a:gd name="txT" fmla="*/ 3271 h 21600"/>
                <a:gd name="txR" fmla="*/ 17083 w 21600"/>
                <a:gd name="txB" fmla="*/ 17342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00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324" name="Picture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1786" y="3696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25" name="Picture 1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1296" y="3744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26" name="Picture 1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576" y="3984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27" name="Picture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3168" y="3456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28" name="Picture 1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2448" y="3984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29" name="Picture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80" y="0"/>
              <a:ext cx="2112" cy="15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330" name="Cloud"/>
            <p:cNvSpPr>
              <a:spLocks noChangeAspect="1" noEditPoints="1"/>
            </p:cNvSpPr>
            <p:nvPr/>
          </p:nvSpPr>
          <p:spPr>
            <a:xfrm>
              <a:off x="4176" y="265"/>
              <a:ext cx="1253" cy="700"/>
            </a:xfrm>
            <a:custGeom>
              <a:avLst/>
              <a:gdLst>
                <a:gd name="txL" fmla="*/ 2982 w 21600"/>
                <a:gd name="txT" fmla="*/ 3271 h 21600"/>
                <a:gd name="txR" fmla="*/ 17083 w 21600"/>
                <a:gd name="txB" fmla="*/ 17342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66">
                <a:alpha val="100000"/>
              </a:srgbClr>
            </a:solidFill>
            <a:ln w="9525" cap="flat" cmpd="sng">
              <a:solidFill>
                <a:srgbClr val="FFFF66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69" name="Group 16"/>
          <p:cNvGrpSpPr/>
          <p:nvPr/>
        </p:nvGrpSpPr>
        <p:grpSpPr>
          <a:xfrm>
            <a:off x="6324600" y="4876800"/>
            <a:ext cx="1752600" cy="1447800"/>
            <a:chOff x="0" y="-192"/>
            <a:chExt cx="5652" cy="4512"/>
          </a:xfrm>
        </p:grpSpPr>
        <p:sp>
          <p:nvSpPr>
            <p:cNvPr id="11290" name="Cloud"/>
            <p:cNvSpPr>
              <a:spLocks noChangeAspect="1" noEditPoints="1"/>
            </p:cNvSpPr>
            <p:nvPr/>
          </p:nvSpPr>
          <p:spPr>
            <a:xfrm>
              <a:off x="2352" y="-192"/>
              <a:ext cx="1296" cy="725"/>
            </a:xfrm>
            <a:custGeom>
              <a:avLst/>
              <a:gdLst>
                <a:gd name="txL" fmla="*/ 2983 w 21600"/>
                <a:gd name="txT" fmla="*/ 3247 h 21600"/>
                <a:gd name="txR" fmla="*/ 17083 w 21600"/>
                <a:gd name="txB" fmla="*/ 173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1" name="Cloud"/>
            <p:cNvSpPr>
              <a:spLocks noChangeAspect="1" noEditPoints="1"/>
            </p:cNvSpPr>
            <p:nvPr/>
          </p:nvSpPr>
          <p:spPr>
            <a:xfrm>
              <a:off x="3312" y="384"/>
              <a:ext cx="1296" cy="725"/>
            </a:xfrm>
            <a:custGeom>
              <a:avLst/>
              <a:gdLst>
                <a:gd name="txL" fmla="*/ 2983 w 21600"/>
                <a:gd name="txT" fmla="*/ 3247 h 21600"/>
                <a:gd name="txR" fmla="*/ 17083 w 21600"/>
                <a:gd name="txB" fmla="*/ 173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2" name="Cloud"/>
            <p:cNvSpPr>
              <a:spLocks noChangeAspect="1" noEditPoints="1"/>
            </p:cNvSpPr>
            <p:nvPr/>
          </p:nvSpPr>
          <p:spPr>
            <a:xfrm>
              <a:off x="432" y="48"/>
              <a:ext cx="1296" cy="725"/>
            </a:xfrm>
            <a:custGeom>
              <a:avLst/>
              <a:gdLst>
                <a:gd name="txL" fmla="*/ 2983 w 21600"/>
                <a:gd name="txT" fmla="*/ 3247 h 21600"/>
                <a:gd name="txR" fmla="*/ 17083 w 21600"/>
                <a:gd name="txB" fmla="*/ 173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3" name="Cloud"/>
            <p:cNvSpPr>
              <a:spLocks noChangeAspect="1" noEditPoints="1"/>
            </p:cNvSpPr>
            <p:nvPr/>
          </p:nvSpPr>
          <p:spPr>
            <a:xfrm>
              <a:off x="3888" y="-192"/>
              <a:ext cx="1296" cy="725"/>
            </a:xfrm>
            <a:custGeom>
              <a:avLst/>
              <a:gdLst>
                <a:gd name="txL" fmla="*/ 2983 w 21600"/>
                <a:gd name="txT" fmla="*/ 3247 h 21600"/>
                <a:gd name="txR" fmla="*/ 17083 w 21600"/>
                <a:gd name="txB" fmla="*/ 173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Cloud"/>
            <p:cNvSpPr>
              <a:spLocks noChangeAspect="1" noEditPoints="1"/>
            </p:cNvSpPr>
            <p:nvPr/>
          </p:nvSpPr>
          <p:spPr>
            <a:xfrm>
              <a:off x="1968" y="48"/>
              <a:ext cx="1296" cy="725"/>
            </a:xfrm>
            <a:custGeom>
              <a:avLst/>
              <a:gdLst>
                <a:gd name="txL" fmla="*/ 2983 w 21600"/>
                <a:gd name="txT" fmla="*/ 3247 h 21600"/>
                <a:gd name="txR" fmla="*/ 17083 w 21600"/>
                <a:gd name="txB" fmla="*/ 173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5" name="Cloud"/>
            <p:cNvSpPr>
              <a:spLocks noChangeAspect="1" noEditPoints="1"/>
            </p:cNvSpPr>
            <p:nvPr/>
          </p:nvSpPr>
          <p:spPr>
            <a:xfrm>
              <a:off x="4032" y="768"/>
              <a:ext cx="1296" cy="725"/>
            </a:xfrm>
            <a:custGeom>
              <a:avLst/>
              <a:gdLst>
                <a:gd name="txL" fmla="*/ 2983 w 21600"/>
                <a:gd name="txT" fmla="*/ 3247 h 21600"/>
                <a:gd name="txR" fmla="*/ 17083 w 21600"/>
                <a:gd name="txB" fmla="*/ 173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6" name="Cloud"/>
            <p:cNvSpPr>
              <a:spLocks noChangeAspect="1" noEditPoints="1"/>
            </p:cNvSpPr>
            <p:nvPr/>
          </p:nvSpPr>
          <p:spPr>
            <a:xfrm>
              <a:off x="4320" y="144"/>
              <a:ext cx="1296" cy="725"/>
            </a:xfrm>
            <a:custGeom>
              <a:avLst/>
              <a:gdLst>
                <a:gd name="txL" fmla="*/ 2983 w 21600"/>
                <a:gd name="txT" fmla="*/ 3247 h 21600"/>
                <a:gd name="txR" fmla="*/ 17083 w 21600"/>
                <a:gd name="txB" fmla="*/ 173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7" name="Cloud"/>
            <p:cNvSpPr>
              <a:spLocks noChangeAspect="1" noEditPoints="1"/>
            </p:cNvSpPr>
            <p:nvPr/>
          </p:nvSpPr>
          <p:spPr>
            <a:xfrm>
              <a:off x="2976" y="960"/>
              <a:ext cx="1296" cy="725"/>
            </a:xfrm>
            <a:custGeom>
              <a:avLst/>
              <a:gdLst>
                <a:gd name="txL" fmla="*/ 2983 w 21600"/>
                <a:gd name="txT" fmla="*/ 3247 h 21600"/>
                <a:gd name="txR" fmla="*/ 17083 w 21600"/>
                <a:gd name="txB" fmla="*/ 173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8" name="Cloud"/>
            <p:cNvSpPr>
              <a:spLocks noChangeAspect="1" noEditPoints="1"/>
            </p:cNvSpPr>
            <p:nvPr/>
          </p:nvSpPr>
          <p:spPr>
            <a:xfrm>
              <a:off x="1680" y="864"/>
              <a:ext cx="1296" cy="725"/>
            </a:xfrm>
            <a:custGeom>
              <a:avLst/>
              <a:gdLst>
                <a:gd name="txL" fmla="*/ 2983 w 21600"/>
                <a:gd name="txT" fmla="*/ 3247 h 21600"/>
                <a:gd name="txR" fmla="*/ 17083 w 21600"/>
                <a:gd name="txB" fmla="*/ 173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9" name="Cloud"/>
            <p:cNvSpPr>
              <a:spLocks noChangeAspect="1" noEditPoints="1"/>
            </p:cNvSpPr>
            <p:nvPr/>
          </p:nvSpPr>
          <p:spPr>
            <a:xfrm>
              <a:off x="2592" y="1008"/>
              <a:ext cx="1296" cy="725"/>
            </a:xfrm>
            <a:custGeom>
              <a:avLst/>
              <a:gdLst>
                <a:gd name="txL" fmla="*/ 2983 w 21600"/>
                <a:gd name="txT" fmla="*/ 3247 h 21600"/>
                <a:gd name="txR" fmla="*/ 17083 w 21600"/>
                <a:gd name="txB" fmla="*/ 173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0" name="Cloud"/>
            <p:cNvSpPr>
              <a:spLocks noChangeAspect="1" noEditPoints="1"/>
            </p:cNvSpPr>
            <p:nvPr/>
          </p:nvSpPr>
          <p:spPr>
            <a:xfrm>
              <a:off x="672" y="528"/>
              <a:ext cx="1296" cy="725"/>
            </a:xfrm>
            <a:custGeom>
              <a:avLst/>
              <a:gdLst>
                <a:gd name="txL" fmla="*/ 2983 w 21600"/>
                <a:gd name="txT" fmla="*/ 3247 h 21600"/>
                <a:gd name="txR" fmla="*/ 17083 w 21600"/>
                <a:gd name="txB" fmla="*/ 1734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10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301" name="Picture 2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2352" y="768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02" name="Picture 29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1862" y="816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03" name="Picture 3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3734" y="528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04" name="Picture 3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3014" y="1056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05" name="Picture 3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1594" y="240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06" name="Picture 3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1104" y="288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07" name="Picture 3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3216" y="528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08" name="Picture 3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81" r="17587"/>
            <a:stretch>
              <a:fillRect/>
            </a:stretch>
          </p:blipFill>
          <p:spPr>
            <a:xfrm>
              <a:off x="2256" y="528"/>
              <a:ext cx="216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09" name="Picture 36" descr="!dk8_1la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8" y="3696"/>
              <a:ext cx="446" cy="4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10" name="Picture 37" descr="!dk8_1la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68" y="3120"/>
              <a:ext cx="446" cy="4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11" name="Picture 38" descr="!dk8_1la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12" y="3744"/>
              <a:ext cx="446" cy="4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12" name="Picture 39" descr="bd13730_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556"/>
              <a:ext cx="1572" cy="15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13" name="Picture 40" descr="bd13730_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0" y="2832"/>
              <a:ext cx="948" cy="9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14" name="Picture 41" descr="!dk8_1la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20" y="3600"/>
              <a:ext cx="446" cy="4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15" name="Picture 42" descr="!dk8_1la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12" y="3882"/>
              <a:ext cx="446" cy="4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16" name="Picture 43" descr="!dk8_1la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76" y="3504"/>
              <a:ext cx="446" cy="4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17" name="Picture 44" descr="!dk8_1la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92" y="3882"/>
              <a:ext cx="446" cy="4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18" name="Picture 45" descr="bd13730_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04" y="3072"/>
              <a:ext cx="948" cy="9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319" name="Picture 46" descr="bd13730_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32" y="2832"/>
              <a:ext cx="948" cy="94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1270" name="Group 47"/>
          <p:cNvGrpSpPr/>
          <p:nvPr/>
        </p:nvGrpSpPr>
        <p:grpSpPr>
          <a:xfrm>
            <a:off x="5486400" y="76200"/>
            <a:ext cx="1905000" cy="1524000"/>
            <a:chOff x="0" y="0"/>
            <a:chExt cx="5760" cy="4320"/>
          </a:xfrm>
        </p:grpSpPr>
        <p:pic>
          <p:nvPicPr>
            <p:cNvPr id="11288" name="Picture 48" descr="Beaches - 01"/>
            <p:cNvPicPr>
              <a:picLocks noChangeAspect="1"/>
            </p:cNvPicPr>
            <p:nvPr/>
          </p:nvPicPr>
          <p:blipFill>
            <a:blip r:embed="rId10">
              <a:lum contrast="6000"/>
            </a:blip>
            <a:stretch>
              <a:fillRect/>
            </a:stretch>
          </p:blipFill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9" name="Picture 49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1296" cy="121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71" name="Picture 50"/>
          <p:cNvPicPr>
            <a:picLocks noGrp="1" noChangeAspect="1"/>
          </p:cNvPicPr>
          <p:nvPr>
            <p:ph type="title"/>
          </p:nvPr>
        </p:nvPicPr>
        <p:blipFill>
          <a:blip r:embed="rId12"/>
          <a:srcRect/>
          <a:stretch>
            <a:fillRect/>
          </a:stretch>
        </p:blipFill>
        <p:spPr>
          <a:xfrm>
            <a:off x="2743200" y="4267200"/>
            <a:ext cx="1905000" cy="1828800"/>
          </a:xfrm>
        </p:spPr>
      </p:pic>
      <p:pic>
        <p:nvPicPr>
          <p:cNvPr id="11272" name="Picture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95600" y="1371600"/>
            <a:ext cx="175260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3" name="AutoShape 11"/>
          <p:cNvSpPr/>
          <p:nvPr/>
        </p:nvSpPr>
        <p:spPr>
          <a:xfrm rot="3508670">
            <a:off x="8115300" y="952500"/>
            <a:ext cx="1066800" cy="838200"/>
          </a:xfrm>
          <a:custGeom>
            <a:avLst/>
            <a:gdLst>
              <a:gd name="txL" fmla="*/ 12427 w 21600"/>
              <a:gd name="txT" fmla="*/ 3431 h 21600"/>
              <a:gd name="txR" fmla="*/ 17752 w 21600"/>
              <a:gd name="txB" fmla="*/ 8727 h 21600"/>
            </a:gdLst>
            <a:ahLst/>
            <a:cxnLst>
              <a:cxn ang="17694720">
                <a:pos x="2147483646" y="0"/>
              </a:cxn>
              <a:cxn ang="5898240">
                <a:pos x="2147483646" y="2147483646"/>
              </a:cxn>
              <a:cxn ang="589824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AutoShape 12"/>
          <p:cNvSpPr/>
          <p:nvPr/>
        </p:nvSpPr>
        <p:spPr>
          <a:xfrm rot="10009066">
            <a:off x="8686800" y="4572000"/>
            <a:ext cx="1066800" cy="838200"/>
          </a:xfrm>
          <a:custGeom>
            <a:avLst/>
            <a:gdLst>
              <a:gd name="txL" fmla="*/ 12427 w 21600"/>
              <a:gd name="txT" fmla="*/ 3431 h 21600"/>
              <a:gd name="txR" fmla="*/ 17752 w 21600"/>
              <a:gd name="txB" fmla="*/ 8727 h 21600"/>
            </a:gdLst>
            <a:ahLst/>
            <a:cxnLst>
              <a:cxn ang="17694720">
                <a:pos x="2147483646" y="0"/>
              </a:cxn>
              <a:cxn ang="5898240">
                <a:pos x="2147483646" y="2147483646"/>
              </a:cxn>
              <a:cxn ang="589824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202" name="AutoShape 10"/>
          <p:cNvSpPr/>
          <p:nvPr/>
        </p:nvSpPr>
        <p:spPr>
          <a:xfrm>
            <a:off x="3733800" y="609600"/>
            <a:ext cx="1295400" cy="685800"/>
          </a:xfrm>
          <a:custGeom>
            <a:avLst/>
            <a:gdLst>
              <a:gd name="txL" fmla="*/ 12427 w 21600"/>
              <a:gd name="txT" fmla="*/ 3431 h 21600"/>
              <a:gd name="txR" fmla="*/ 17752 w 21600"/>
              <a:gd name="txB" fmla="*/ 8727 h 21600"/>
            </a:gdLst>
            <a:ahLst/>
            <a:cxnLst>
              <a:cxn ang="17694720">
                <a:pos x="2147483646" y="0"/>
              </a:cxn>
              <a:cxn ang="5898240">
                <a:pos x="2147483646" y="2147483646"/>
              </a:cxn>
              <a:cxn ang="589824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600" h="21600">
                <a:moveTo>
                  <a:pt x="21600" y="6079"/>
                </a:moveTo>
                <a:lnTo>
                  <a:pt x="12766" y="0"/>
                </a:lnTo>
                <a:lnTo>
                  <a:pt x="12766" y="3431"/>
                </a:lnTo>
                <a:lnTo>
                  <a:pt x="12427" y="3431"/>
                </a:lnTo>
                <a:cubicBezTo>
                  <a:pt x="5564" y="3431"/>
                  <a:pt x="0" y="7338"/>
                  <a:pt x="0" y="12158"/>
                </a:cubicBezTo>
                <a:lnTo>
                  <a:pt x="0" y="21600"/>
                </a:lnTo>
                <a:lnTo>
                  <a:pt x="5413" y="21600"/>
                </a:lnTo>
                <a:lnTo>
                  <a:pt x="5413" y="12158"/>
                </a:lnTo>
                <a:cubicBezTo>
                  <a:pt x="5413" y="10263"/>
                  <a:pt x="8553" y="8727"/>
                  <a:pt x="12427" y="8727"/>
                </a:cubicBezTo>
                <a:lnTo>
                  <a:pt x="12766" y="8727"/>
                </a:lnTo>
                <a:lnTo>
                  <a:pt x="1276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3366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AutoShape 55"/>
          <p:cNvSpPr/>
          <p:nvPr/>
        </p:nvSpPr>
        <p:spPr>
          <a:xfrm>
            <a:off x="5029200" y="5638800"/>
            <a:ext cx="838200" cy="609600"/>
          </a:xfrm>
          <a:prstGeom prst="leftArrow">
            <a:avLst>
              <a:gd name="adj1" fmla="val 50000"/>
              <a:gd name="adj2" fmla="val 34375"/>
            </a:avLst>
          </a:prstGeom>
          <a:solidFill>
            <a:srgbClr val="3366FF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vi-VN" altLang="vi-VN" sz="1800" dirty="0"/>
          </a:p>
        </p:txBody>
      </p:sp>
      <p:sp>
        <p:nvSpPr>
          <p:cNvPr id="11277" name="AutoShape 56"/>
          <p:cNvSpPr/>
          <p:nvPr/>
        </p:nvSpPr>
        <p:spPr>
          <a:xfrm rot="5400000">
            <a:off x="3314700" y="3543300"/>
            <a:ext cx="838200" cy="609600"/>
          </a:xfrm>
          <a:prstGeom prst="leftArrow">
            <a:avLst>
              <a:gd name="adj1" fmla="val 50000"/>
              <a:gd name="adj2" fmla="val 34375"/>
            </a:avLst>
          </a:prstGeom>
          <a:solidFill>
            <a:srgbClr val="3366FF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vi-VN" altLang="vi-VN" sz="1800" dirty="0"/>
          </a:p>
        </p:txBody>
      </p:sp>
      <p:sp>
        <p:nvSpPr>
          <p:cNvPr id="11278" name="WordArt 57"/>
          <p:cNvSpPr>
            <a:spLocks noTextEdit="1"/>
          </p:cNvSpPr>
          <p:nvPr/>
        </p:nvSpPr>
        <p:spPr>
          <a:xfrm>
            <a:off x="6324600" y="1905000"/>
            <a:ext cx="1524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10000"/>
          </a:bodyPr>
          <a:lstStyle/>
          <a:p>
            <a:pPr algn="ctr"/>
            <a:r>
              <a:rPr lang="en-US" sz="3200">
                <a:gradFill rotWithShape="1">
                  <a:gsLst>
                    <a:gs pos="0">
                      <a:srgbClr val="FFF200">
                        <a:alpha val="100000"/>
                      </a:srgbClr>
                    </a:gs>
                    <a:gs pos="45000">
                      <a:srgbClr val="FF7A00">
                        <a:alpha val="100000"/>
                      </a:srgbClr>
                    </a:gs>
                    <a:gs pos="70000">
                      <a:srgbClr val="FF0300">
                        <a:alpha val="100000"/>
                      </a:srgbClr>
                    </a:gs>
                    <a:gs pos="100000">
                      <a:srgbClr val="4D0808">
                        <a:alpha val="100000"/>
                      </a:srgbClr>
                    </a:gs>
                  </a:gsLst>
                  <a:path path="rect">
                    <a:fillToRect l="100000" b="10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</a:p>
        </p:txBody>
      </p:sp>
      <p:sp>
        <p:nvSpPr>
          <p:cNvPr id="11279" name="WordArt 58"/>
          <p:cNvSpPr>
            <a:spLocks noTextEdit="1"/>
          </p:cNvSpPr>
          <p:nvPr/>
        </p:nvSpPr>
        <p:spPr>
          <a:xfrm>
            <a:off x="7924800" y="2895600"/>
            <a:ext cx="2381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FFF200">
                        <a:alpha val="100000"/>
                      </a:srgbClr>
                    </a:gs>
                    <a:gs pos="45000">
                      <a:srgbClr val="FF7A00">
                        <a:alpha val="100000"/>
                      </a:srgbClr>
                    </a:gs>
                    <a:gs pos="70000">
                      <a:srgbClr val="FF0300">
                        <a:alpha val="100000"/>
                      </a:srgbClr>
                    </a:gs>
                    <a:gs pos="100000">
                      <a:srgbClr val="4D0808">
                        <a:alpha val="100000"/>
                      </a:srgbClr>
                    </a:gs>
                  </a:gsLst>
                  <a:path path="rect">
                    <a:fillToRect l="100000" b="10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</a:p>
        </p:txBody>
      </p:sp>
      <p:sp>
        <p:nvSpPr>
          <p:cNvPr id="11280" name="WordArt 59"/>
          <p:cNvSpPr>
            <a:spLocks noTextEdit="1"/>
          </p:cNvSpPr>
          <p:nvPr/>
        </p:nvSpPr>
        <p:spPr>
          <a:xfrm>
            <a:off x="7086600" y="4191000"/>
            <a:ext cx="2381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FFF200">
                        <a:alpha val="100000"/>
                      </a:srgbClr>
                    </a:gs>
                    <a:gs pos="45000">
                      <a:srgbClr val="FF7A00">
                        <a:alpha val="100000"/>
                      </a:srgbClr>
                    </a:gs>
                    <a:gs pos="70000">
                      <a:srgbClr val="FF0300">
                        <a:alpha val="100000"/>
                      </a:srgbClr>
                    </a:gs>
                    <a:gs pos="100000">
                      <a:srgbClr val="4D0808">
                        <a:alpha val="100000"/>
                      </a:srgbClr>
                    </a:gs>
                  </a:gsLst>
                  <a:path path="rect">
                    <a:fillToRect l="100000" b="10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3</a:t>
            </a:r>
          </a:p>
        </p:txBody>
      </p:sp>
      <p:sp>
        <p:nvSpPr>
          <p:cNvPr id="11281" name="WordArt 60"/>
          <p:cNvSpPr>
            <a:spLocks noTextEdit="1"/>
          </p:cNvSpPr>
          <p:nvPr/>
        </p:nvSpPr>
        <p:spPr>
          <a:xfrm>
            <a:off x="4800600" y="4800600"/>
            <a:ext cx="2381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FFF200">
                        <a:alpha val="100000"/>
                      </a:srgbClr>
                    </a:gs>
                    <a:gs pos="45000">
                      <a:srgbClr val="FF7A00">
                        <a:alpha val="100000"/>
                      </a:srgbClr>
                    </a:gs>
                    <a:gs pos="70000">
                      <a:srgbClr val="FF0300">
                        <a:alpha val="100000"/>
                      </a:srgbClr>
                    </a:gs>
                    <a:gs pos="100000">
                      <a:srgbClr val="4D0808">
                        <a:alpha val="100000"/>
                      </a:srgbClr>
                    </a:gs>
                  </a:gsLst>
                  <a:path path="rect">
                    <a:fillToRect l="100000" b="10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4</a:t>
            </a:r>
          </a:p>
        </p:txBody>
      </p:sp>
      <p:sp>
        <p:nvSpPr>
          <p:cNvPr id="11282" name="WordArt 61"/>
          <p:cNvSpPr>
            <a:spLocks noTextEdit="1"/>
          </p:cNvSpPr>
          <p:nvPr/>
        </p:nvSpPr>
        <p:spPr>
          <a:xfrm>
            <a:off x="4724400" y="2286000"/>
            <a:ext cx="2381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FFF200">
                        <a:alpha val="100000"/>
                      </a:srgbClr>
                    </a:gs>
                    <a:gs pos="45000">
                      <a:srgbClr val="FF7A00">
                        <a:alpha val="100000"/>
                      </a:srgbClr>
                    </a:gs>
                    <a:gs pos="70000">
                      <a:srgbClr val="FF0300">
                        <a:alpha val="100000"/>
                      </a:srgbClr>
                    </a:gs>
                    <a:gs pos="100000">
                      <a:srgbClr val="4D0808">
                        <a:alpha val="100000"/>
                      </a:srgbClr>
                    </a:gs>
                  </a:gsLst>
                  <a:path path="rect">
                    <a:fillToRect l="100000" b="10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</a:p>
        </p:txBody>
      </p:sp>
      <p:sp>
        <p:nvSpPr>
          <p:cNvPr id="11283" name="Rectangle 62"/>
          <p:cNvSpPr/>
          <p:nvPr/>
        </p:nvSpPr>
        <p:spPr>
          <a:xfrm>
            <a:off x="5486400" y="1447800"/>
            <a:ext cx="1905000" cy="30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vi-VN" sz="1800" b="1" dirty="0"/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sz="2400" b="1" dirty="0"/>
              <a:t>Nước biển</a:t>
            </a:r>
          </a:p>
        </p:txBody>
      </p:sp>
      <p:sp>
        <p:nvSpPr>
          <p:cNvPr id="11284" name="Rectangle 63"/>
          <p:cNvSpPr/>
          <p:nvPr/>
        </p:nvSpPr>
        <p:spPr>
          <a:xfrm>
            <a:off x="8305800" y="3810000"/>
            <a:ext cx="1981200" cy="533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sz="2000" b="1" dirty="0"/>
              <a:t>Mặt trời chiếu xuống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sz="2000" b="1" dirty="0"/>
              <a:t> làm nước bốc hơi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sz="2000" b="1" dirty="0"/>
              <a:t>thành những đám mây</a:t>
            </a:r>
          </a:p>
        </p:txBody>
      </p:sp>
      <p:sp>
        <p:nvSpPr>
          <p:cNvPr id="11285" name="Rectangle 64"/>
          <p:cNvSpPr/>
          <p:nvPr/>
        </p:nvSpPr>
        <p:spPr>
          <a:xfrm>
            <a:off x="5486400" y="6156325"/>
            <a:ext cx="4562475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vi-VN" sz="2000" b="1" dirty="0"/>
              <a:t>Những đám mây nhỏ tụ lại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vi-VN" sz="2000" b="1" dirty="0"/>
              <a:t>thành những đám mây lớn hơn</a:t>
            </a:r>
          </a:p>
        </p:txBody>
      </p:sp>
      <p:sp>
        <p:nvSpPr>
          <p:cNvPr id="11286" name="Rectangle 65"/>
          <p:cNvSpPr/>
          <p:nvPr/>
        </p:nvSpPr>
        <p:spPr>
          <a:xfrm>
            <a:off x="2057400" y="6019800"/>
            <a:ext cx="4562475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vi-VN" sz="2000" b="1" dirty="0"/>
              <a:t>      Những đám mây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vi-VN" sz="2000" b="1" dirty="0"/>
              <a:t>   ngày càng nặng hơn</a:t>
            </a:r>
          </a:p>
        </p:txBody>
      </p:sp>
      <p:sp>
        <p:nvSpPr>
          <p:cNvPr id="11287" name="Rectangle 66"/>
          <p:cNvSpPr/>
          <p:nvPr/>
        </p:nvSpPr>
        <p:spPr>
          <a:xfrm>
            <a:off x="2362200" y="2794000"/>
            <a:ext cx="3186113" cy="701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vi-VN" sz="2000" b="1" dirty="0"/>
              <a:t>Và nước trong đám mây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vi-VN" sz="2000" b="1" dirty="0"/>
              <a:t>rơi xuống, đó là mưa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ater fu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7" name="Rectangle 3"/>
          <p:cNvSpPr>
            <a:spLocks noGrp="1"/>
          </p:cNvSpPr>
          <p:nvPr>
            <p:ph type="ctrTitle"/>
          </p:nvPr>
        </p:nvSpPr>
        <p:spPr>
          <a:xfrm>
            <a:off x="2362200" y="0"/>
            <a:ext cx="7772400" cy="762000"/>
          </a:xfrm>
        </p:spPr>
        <p:txBody>
          <a:bodyPr vert="horz" wrap="square" lIns="91440" tIns="45720" rIns="91440" bIns="45720" anchor="ctr" anchorCtr="0"/>
          <a:lstStyle/>
          <a:p>
            <a:pPr eaLnBrk="1" hangingPunct="1">
              <a:buClrTx/>
              <a:buSzTx/>
              <a:buFontTx/>
            </a:pPr>
            <a:r>
              <a:rPr lang="en-US" altLang="vi-VN" b="1" dirty="0">
                <a:solidFill>
                  <a:srgbClr val="FF3300"/>
                </a:solidFill>
              </a:rPr>
              <a:t>Các nguồn nước</a:t>
            </a:r>
          </a:p>
        </p:txBody>
      </p:sp>
      <p:pic>
        <p:nvPicPr>
          <p:cNvPr id="11268" name="Picture 4" descr="song h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914400"/>
            <a:ext cx="2671763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5" descr="nuoc h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4114800"/>
            <a:ext cx="2743200" cy="2536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Picture 6" descr="nuoc ao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4267200"/>
            <a:ext cx="3124200" cy="2397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7" descr="anim0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838200"/>
            <a:ext cx="2828925" cy="297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200400" y="38862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biển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2971800" y="62484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ao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934200" y="62484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hồ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553200" y="3657600"/>
            <a:ext cx="2133600" cy="381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72" grpId="0" animBg="1"/>
      <p:bldP spid="11273" grpId="0" animBg="1"/>
      <p:bldP spid="11274" grpId="0" animBg="1"/>
      <p:bldP spid="112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WordArt 3"/>
          <p:cNvSpPr>
            <a:spLocks noTextEdit="1"/>
          </p:cNvSpPr>
          <p:nvPr/>
        </p:nvSpPr>
        <p:spPr>
          <a:xfrm>
            <a:off x="4191000" y="1752600"/>
            <a:ext cx="3886200" cy="685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3600" b="1" spc="-360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Hoạt động 2</a:t>
            </a:r>
          </a:p>
        </p:txBody>
      </p:sp>
      <p:sp>
        <p:nvSpPr>
          <p:cNvPr id="13316" name="WordArt 4"/>
          <p:cNvSpPr>
            <a:spLocks noTextEdit="1"/>
          </p:cNvSpPr>
          <p:nvPr/>
        </p:nvSpPr>
        <p:spPr>
          <a:xfrm>
            <a:off x="2819400" y="3276600"/>
            <a:ext cx="7162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Nước và cuộc sống của con người</a:t>
            </a:r>
          </a:p>
        </p:txBody>
      </p:sp>
      <p:pic>
        <p:nvPicPr>
          <p:cNvPr id="13317" name="Picture 5" descr="j03957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438400"/>
            <a:ext cx="669925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6" descr="2E81ED98BCDC4AE1AC88214618D0F62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733800"/>
            <a:ext cx="19685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2E81ED98BCDC4AE1AC88214618D0F62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85800"/>
            <a:ext cx="1079500" cy="1295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Rectangle 3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vi-VN" sz="4000" dirty="0"/>
              <a:t>Q</a:t>
            </a:r>
            <a:br>
              <a:rPr lang="en-US" altLang="vi-VN" sz="4000" dirty="0"/>
            </a:br>
            <a:br>
              <a:rPr lang="en-US" altLang="vi-VN" sz="4000" dirty="0"/>
            </a:br>
            <a:br>
              <a:rPr lang="en-US" altLang="vi-VN" sz="4000" dirty="0"/>
            </a:br>
            <a:br>
              <a:rPr lang="en-US" altLang="vi-VN" sz="4000" dirty="0"/>
            </a:br>
            <a:br>
              <a:rPr lang="en-US" altLang="vi-VN" sz="4000" dirty="0"/>
            </a:br>
            <a:br>
              <a:rPr lang="en-US" altLang="vi-VN" sz="4000" dirty="0"/>
            </a:br>
            <a:br>
              <a:rPr lang="en-US" altLang="vi-VN" sz="4000" dirty="0"/>
            </a:br>
            <a:br>
              <a:rPr lang="en-US" altLang="vi-VN" sz="4000" dirty="0"/>
            </a:br>
            <a:br>
              <a:rPr lang="en-US" altLang="vi-VN" sz="4000" dirty="0"/>
            </a:br>
            <a:br>
              <a:rPr lang="en-US" altLang="vi-VN" sz="4000" dirty="0"/>
            </a:br>
            <a:br>
              <a:rPr lang="en-US" altLang="vi-VN" sz="4000" dirty="0"/>
            </a:br>
            <a:br>
              <a:rPr lang="en-US" altLang="vi-VN" sz="4000" dirty="0"/>
            </a:br>
            <a:br>
              <a:rPr lang="en-US" altLang="vi-VN" sz="4000" dirty="0"/>
            </a:br>
            <a:br>
              <a:rPr lang="en-US" altLang="vi-VN" sz="4000" dirty="0"/>
            </a:br>
            <a:br>
              <a:rPr lang="en-US" altLang="vi-VN" sz="4000" dirty="0"/>
            </a:br>
            <a:br>
              <a:rPr lang="en-US" altLang="vi-VN" sz="4000" dirty="0"/>
            </a:br>
            <a:br>
              <a:rPr lang="en-US" altLang="vi-VN" sz="4000" dirty="0"/>
            </a:br>
            <a:endParaRPr lang="en-US" altLang="vi-VN" sz="4000" dirty="0"/>
          </a:p>
        </p:txBody>
      </p:sp>
      <p:sp>
        <p:nvSpPr>
          <p:cNvPr id="14340" name="WordArt 4"/>
          <p:cNvSpPr>
            <a:spLocks noTextEdit="1"/>
          </p:cNvSpPr>
          <p:nvPr/>
        </p:nvSpPr>
        <p:spPr>
          <a:xfrm>
            <a:off x="2895600" y="1981200"/>
            <a:ext cx="6781800" cy="1752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2857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Nếu không có nước</a:t>
            </a:r>
          </a:p>
          <a:p>
            <a:pPr algn="ctr"/>
            <a:r>
              <a:rPr lang="en-US" sz="3600" b="1">
                <a:ln w="2857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chuyện gì sẽ xảy ra</a:t>
            </a:r>
          </a:p>
        </p:txBody>
      </p:sp>
      <p:sp>
        <p:nvSpPr>
          <p:cNvPr id="14341" name="WordArt 5"/>
          <p:cNvSpPr>
            <a:spLocks noTextEdit="1"/>
          </p:cNvSpPr>
          <p:nvPr/>
        </p:nvSpPr>
        <p:spPr>
          <a:xfrm>
            <a:off x="5410200" y="4343400"/>
            <a:ext cx="1752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390</Words>
  <Application>Microsoft Office PowerPoint</Application>
  <PresentationFormat>Widescreen</PresentationFormat>
  <Paragraphs>78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New Century Schoolbook</vt:lpstr>
      <vt:lpstr>Times New Roman</vt:lpstr>
      <vt:lpstr>Verdana</vt:lpstr>
      <vt:lpstr>Verdana Ref</vt:lpstr>
      <vt:lpstr>Default Design</vt:lpstr>
      <vt:lpstr>PowerPoint Presentation</vt:lpstr>
      <vt:lpstr>PowerPoint Presentation</vt:lpstr>
      <vt:lpstr>Bé tìm hiểu về nước</vt:lpstr>
      <vt:lpstr>Nước có đặc điểm gì</vt:lpstr>
      <vt:lpstr>PowerPoint Presentation</vt:lpstr>
      <vt:lpstr>PowerPoint Presentation</vt:lpstr>
      <vt:lpstr>Các nguồn nước</vt:lpstr>
      <vt:lpstr>PowerPoint Presentation</vt:lpstr>
      <vt:lpstr>Q                 </vt:lpstr>
      <vt:lpstr>Đất đai khô cằn</vt:lpstr>
      <vt:lpstr>PowerPoint Presentation</vt:lpstr>
      <vt:lpstr>PowerPoint Presentation</vt:lpstr>
      <vt:lpstr>Nước rất cần thiết cho cuộc sống của con người.</vt:lpstr>
      <vt:lpstr>Điều gì xảy ra nếu nguồn nước bị  ô nhiễm?</vt:lpstr>
      <vt:lpstr>Điều gì xảy ra nếu chúng ta dùng lãng phí nước?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NHATMINH</dc:creator>
  <cp:lastModifiedBy>Administrator</cp:lastModifiedBy>
  <cp:revision>22</cp:revision>
  <dcterms:created xsi:type="dcterms:W3CDTF">2010-03-29T01:44:00Z</dcterms:created>
  <dcterms:modified xsi:type="dcterms:W3CDTF">2026-03-27T02:01:11Z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43DF6EF7847A4A2EB44D41284228C1FE_13</vt:lpwstr>
  </property>
  <property fmtid="{D5CDD505-2E9C-101B-9397-08002B2CF9AE}" pid="3" name="KSOProductBuildVer">
    <vt:lpwstr>1033-12.2.0.20326</vt:lpwstr>
  </property>
</Properties>
</file>