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66" r:id="rId2"/>
    <p:sldId id="269" r:id="rId3"/>
    <p:sldId id="278" r:id="rId4"/>
    <p:sldId id="279" r:id="rId5"/>
    <p:sldId id="256" r:id="rId6"/>
    <p:sldId id="280" r:id="rId7"/>
    <p:sldId id="284" r:id="rId8"/>
    <p:sldId id="276" r:id="rId9"/>
    <p:sldId id="260" r:id="rId10"/>
    <p:sldId id="277" r:id="rId11"/>
    <p:sldId id="285" r:id="rId12"/>
    <p:sldId id="262" r:id="rId13"/>
    <p:sldId id="263" r:id="rId14"/>
    <p:sldId id="286" r:id="rId15"/>
    <p:sldId id="273" r:id="rId16"/>
    <p:sldId id="291" r:id="rId17"/>
    <p:sldId id="294" r:id="rId18"/>
    <p:sldId id="295" r:id="rId19"/>
    <p:sldId id="296" r:id="rId20"/>
    <p:sldId id="297" r:id="rId21"/>
    <p:sldId id="298" r:id="rId22"/>
    <p:sldId id="274" r:id="rId23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5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6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7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1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2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1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6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8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7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0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1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0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6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jpeg"/><Relationship Id="rId3" Type="http://schemas.openxmlformats.org/officeDocument/2006/relationships/audio" Target="../media/audio2.wav"/><Relationship Id="rId7" Type="http://schemas.openxmlformats.org/officeDocument/2006/relationships/image" Target="../media/image34.jpeg"/><Relationship Id="rId12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42.jpeg"/><Relationship Id="rId5" Type="http://schemas.openxmlformats.org/officeDocument/2006/relationships/audio" Target="../media/audio4.wav"/><Relationship Id="rId10" Type="http://schemas.openxmlformats.org/officeDocument/2006/relationships/image" Target="../media/image41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image" Target="../media/image4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531" y="0"/>
            <a:ext cx="11990703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1981200" y="2133601"/>
            <a:ext cx="70866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2201839" y="298688"/>
            <a:ext cx="721677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GIANG BIÊN </a:t>
            </a: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3208655" y="2566035"/>
            <a:ext cx="5524500" cy="1047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008000"/>
                </a:solidFill>
                <a:latin typeface="+mj-lt"/>
                <a:cs typeface="Arial" panose="020B0604020202020204"/>
              </a:rPr>
              <a:t>LÀM QUEN VỚI TOÁN</a:t>
            </a: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4267200" y="1981200"/>
            <a:ext cx="35814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2122805" y="3242944"/>
            <a:ext cx="7696200" cy="160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:3-4 TUỔI</a:t>
            </a: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</p:txBody>
      </p:sp>
      <p:pic>
        <p:nvPicPr>
          <p:cNvPr id="2" name="Picture 1" descr="LOGO_TRƯỜNG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127760"/>
            <a:ext cx="1005840" cy="1005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260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039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798" y="1"/>
            <a:ext cx="541019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0"/>
            <a:ext cx="52879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429001"/>
            <a:ext cx="5257799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414448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9799" y="3505201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429000"/>
            <a:ext cx="5410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19400" y="5867401"/>
            <a:ext cx="716280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đêm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2819400" y="5750005"/>
            <a:ext cx="716280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-685800"/>
            <a:ext cx="10668001" cy="671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152402"/>
          <a:ext cx="8839200" cy="6476999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91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 panose="020B7200000000000000"/>
                          <a:ea typeface="Calibri" panose="020F0502020204030204"/>
                        </a:rPr>
                        <a:t>  </a:t>
                      </a:r>
                      <a:r>
                        <a:rPr lang="en-US" sz="9600" b="1" baseline="0" dirty="0">
                          <a:latin typeface=".VnArial Narrow" panose="020B7200000000000000"/>
                          <a:ea typeface="Calibri" panose="020F0502020204030204"/>
                        </a:rPr>
                        <a:t>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 panose="020B7200000000000000"/>
                          <a:ea typeface="Calibri" panose="020F0502020204030204"/>
                        </a:rPr>
                        <a:t>1      2      3      4</a:t>
                      </a:r>
                      <a:endParaRPr lang="vi-VN" sz="9600" dirty="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 panose="020B7200000000000000"/>
                          <a:ea typeface="Calibri" panose="020F0502020204030204"/>
                        </a:rPr>
                        <a:t>   </a:t>
                      </a:r>
                      <a:endParaRPr lang="vi-VN" sz="700" dirty="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 panose="020B7200000000000000"/>
                          <a:ea typeface="Calibri" panose="020F0502020204030204"/>
                        </a:rPr>
                        <a:t>   </a:t>
                      </a:r>
                      <a:endParaRPr lang="vi-VN" sz="700" dirty="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2743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2819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5029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7239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9448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4953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7162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944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4495800"/>
            <a:ext cx="2059132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1" y="4495800"/>
            <a:ext cx="21336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2" y="4495800"/>
            <a:ext cx="213359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8200" y="4495800"/>
            <a:ext cx="20574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7030A0"/>
                </a:solidFill>
              </a:rPr>
              <a:t>1 </a:t>
            </a:r>
            <a:r>
              <a:rPr lang="en-US" sz="5400" b="1" i="1" dirty="0" err="1">
                <a:solidFill>
                  <a:srgbClr val="7030A0"/>
                </a:solidFill>
              </a:rPr>
              <a:t>Ngày</a:t>
            </a:r>
            <a:r>
              <a:rPr lang="en-US" sz="5400" b="1" i="1" dirty="0">
                <a:solidFill>
                  <a:srgbClr val="7030A0"/>
                </a:solidFill>
              </a:rPr>
              <a:t> </a:t>
            </a:r>
            <a:r>
              <a:rPr lang="en-US" sz="5400" b="1" i="1" dirty="0" err="1">
                <a:solidFill>
                  <a:srgbClr val="7030A0"/>
                </a:solidFill>
              </a:rPr>
              <a:t>có</a:t>
            </a:r>
            <a:r>
              <a:rPr lang="en-US" sz="5400" b="1" i="1" dirty="0">
                <a:solidFill>
                  <a:srgbClr val="7030A0"/>
                </a:solidFill>
              </a:rPr>
              <a:t> 4 </a:t>
            </a:r>
            <a:r>
              <a:rPr lang="en-US" sz="5400" b="1" i="1" dirty="0" err="1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1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070" y="1752600"/>
            <a:ext cx="21609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7620"/>
            <a:ext cx="11734800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Luyện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tập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Trò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chơi</a:t>
            </a:r>
            <a:r>
              <a:rPr lang="en-US" sz="4400" b="1" dirty="0">
                <a:solidFill>
                  <a:srgbClr val="0070C0"/>
                </a:solidFill>
              </a:rPr>
              <a:t> 1: </a:t>
            </a:r>
            <a:r>
              <a:rPr lang="en-US" sz="4400" b="1" i="1" dirty="0">
                <a:solidFill>
                  <a:srgbClr val="0070C0"/>
                </a:solidFill>
              </a:rPr>
              <a:t>“ Ai </a:t>
            </a:r>
            <a:r>
              <a:rPr lang="en-US" sz="4400" b="1" i="1" dirty="0" err="1">
                <a:solidFill>
                  <a:srgbClr val="0070C0"/>
                </a:solidFill>
              </a:rPr>
              <a:t>tinh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mắt</a:t>
            </a:r>
            <a:r>
              <a:rPr lang="en-US" sz="4400" b="1" i="1" dirty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1: </a:t>
            </a:r>
            <a:r>
              <a:rPr lang="en-US" sz="4000" b="1" i="1" dirty="0" err="1">
                <a:solidFill>
                  <a:srgbClr val="FF0000"/>
                </a:solidFill>
              </a:rPr>
              <a:t>Một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gồm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mấy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1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1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1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15401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15401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524000" y="236220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Một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236220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Hai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2600" y="621167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Ba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0" y="0"/>
            <a:ext cx="1076324" cy="1655882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5532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5532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5532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5532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5532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32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5532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0" y="29308"/>
            <a:ext cx="1076324" cy="1655882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5532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5532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5532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5532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5532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532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5532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62800" y="621167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Bốn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3600" b="1" i="1" dirty="0" err="1">
                <a:solidFill>
                  <a:srgbClr val="FF0000"/>
                </a:solidFill>
              </a:rPr>
              <a:t>Câu</a:t>
            </a:r>
            <a:r>
              <a:rPr lang="en-US" sz="3600" b="1" i="1" dirty="0">
                <a:solidFill>
                  <a:srgbClr val="FF0000"/>
                </a:solidFill>
              </a:rPr>
              <a:t> 2: </a:t>
            </a:r>
            <a:r>
              <a:rPr lang="en-US" sz="3600" b="1" i="1" dirty="0" err="1">
                <a:solidFill>
                  <a:srgbClr val="FF0000"/>
                </a:solidFill>
              </a:rPr>
              <a:t>Đâu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là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hình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ảnh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cảnh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thiên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nhiên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buổi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sáng</a:t>
            </a:r>
            <a:r>
              <a:rPr lang="en-US" sz="3600" b="1" i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0" y="2362201"/>
            <a:ext cx="3429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1: </a:t>
            </a:r>
            <a:r>
              <a:rPr lang="en-US" sz="3200" b="1" dirty="0" err="1">
                <a:solidFill>
                  <a:srgbClr val="002060"/>
                </a:solidFill>
              </a:rPr>
              <a:t>Che</a:t>
            </a:r>
            <a:r>
              <a:rPr lang="en-US" sz="3200" b="1" dirty="0">
                <a:solidFill>
                  <a:srgbClr val="002060"/>
                </a:solidFill>
              </a:rPr>
              <a:t> ô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01000" y="2362201"/>
            <a:ext cx="1981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2: </a:t>
            </a:r>
            <a:r>
              <a:rPr lang="en-US" sz="3200" b="1" dirty="0" err="1">
                <a:solidFill>
                  <a:srgbClr val="002060"/>
                </a:solidFill>
              </a:rPr>
              <a:t>Gà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gáy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0" y="6211670"/>
            <a:ext cx="3200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4: </a:t>
            </a:r>
            <a:r>
              <a:rPr lang="en-US" sz="3200" b="1" dirty="0" err="1">
                <a:solidFill>
                  <a:srgbClr val="002060"/>
                </a:solidFill>
              </a:rPr>
              <a:t>Mặt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nặn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6211670"/>
            <a:ext cx="3200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3: </a:t>
            </a:r>
            <a:r>
              <a:rPr lang="en-US" sz="3200" b="1" dirty="0" err="1">
                <a:solidFill>
                  <a:srgbClr val="002060"/>
                </a:solidFill>
              </a:rPr>
              <a:t>Trời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tối</a:t>
            </a: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0"/>
            <a:ext cx="1076324" cy="165588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685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5685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5685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5685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5685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85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5685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29308"/>
            <a:ext cx="1076324" cy="1655882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5685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5685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5685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5685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5685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685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5685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Câu</a:t>
            </a:r>
            <a:r>
              <a:rPr lang="en-US" sz="3200" b="1" i="1" dirty="0">
                <a:solidFill>
                  <a:srgbClr val="FF0000"/>
                </a:solidFill>
              </a:rPr>
              <a:t> 3: </a:t>
            </a:r>
            <a:r>
              <a:rPr lang="en-US" sz="3200" b="1" i="1" dirty="0" err="1">
                <a:solidFill>
                  <a:srgbClr val="FF0000"/>
                </a:solidFill>
              </a:rPr>
              <a:t>Đâu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là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hoạt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động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buổi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sáng</a:t>
            </a:r>
            <a:r>
              <a:rPr lang="en-US" sz="3200" b="1" i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7320915" y="-607060"/>
            <a:ext cx="257937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2667001"/>
            <a:ext cx="3962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1: </a:t>
            </a:r>
            <a:r>
              <a:rPr lang="en-US" sz="2400" b="1" dirty="0" err="1">
                <a:solidFill>
                  <a:srgbClr val="002060"/>
                </a:solidFill>
              </a:rPr>
              <a:t>Đánh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răng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sau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ngủ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dậy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0" y="6248401"/>
            <a:ext cx="3124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2: </a:t>
            </a:r>
            <a:r>
              <a:rPr lang="en-US" sz="3200" b="1" dirty="0" err="1">
                <a:solidFill>
                  <a:srgbClr val="002060"/>
                </a:solidFill>
              </a:rPr>
              <a:t>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cơm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tối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33795" y="2590801"/>
            <a:ext cx="4343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3: </a:t>
            </a:r>
            <a:r>
              <a:rPr lang="en-US" sz="2400" b="1" dirty="0" err="1">
                <a:solidFill>
                  <a:srgbClr val="002060"/>
                </a:solidFill>
              </a:rPr>
              <a:t>Rửa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tay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trước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ăn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tại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lớp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58152" y="6150115"/>
            <a:ext cx="360504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4: </a:t>
            </a:r>
            <a:r>
              <a:rPr lang="en-US" sz="3200" b="1" dirty="0" err="1">
                <a:solidFill>
                  <a:srgbClr val="002060"/>
                </a:solidFill>
              </a:rPr>
              <a:t>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cơn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trưa</a:t>
            </a: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4:  </a:t>
            </a:r>
            <a:r>
              <a:rPr lang="en-US" sz="4000" b="1" i="1" dirty="0" err="1">
                <a:solidFill>
                  <a:srgbClr val="FF0000"/>
                </a:solidFill>
              </a:rPr>
              <a:t>Chương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ngủ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ngon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có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231" y="1"/>
            <a:ext cx="1192236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38400" y="6027004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254155" y="2873345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3600" b="1" i="1" dirty="0" err="1">
                <a:solidFill>
                  <a:srgbClr val="FF0000"/>
                </a:solidFill>
              </a:rPr>
              <a:t>Câu</a:t>
            </a:r>
            <a:r>
              <a:rPr lang="en-US" sz="3600" b="1" i="1" dirty="0">
                <a:solidFill>
                  <a:srgbClr val="FF0000"/>
                </a:solidFill>
              </a:rPr>
              <a:t> 5:  </a:t>
            </a:r>
            <a:r>
              <a:rPr lang="en-US" sz="3600" b="1" i="1" dirty="0" err="1">
                <a:solidFill>
                  <a:srgbClr val="FF0000"/>
                </a:solidFill>
              </a:rPr>
              <a:t>Hoạt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động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nào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diễn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ra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vào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buổi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trưa</a:t>
            </a:r>
            <a:r>
              <a:rPr lang="en-US" sz="3600" b="1" i="1" dirty="0">
                <a:solidFill>
                  <a:srgbClr val="FF0000"/>
                </a:solidFill>
              </a:rPr>
              <a:t>?</a:t>
            </a:r>
            <a:endParaRPr lang="vi-VN" sz="36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1" y="3702755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251460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Tập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thể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59080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2: </a:t>
            </a:r>
            <a:r>
              <a:rPr lang="en-US" sz="3200" b="1" dirty="0" err="1">
                <a:solidFill>
                  <a:srgbClr val="0070C0"/>
                </a:solidFill>
              </a:rPr>
              <a:t>Đi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chơi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cùng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bố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01980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3: </a:t>
            </a:r>
            <a:r>
              <a:rPr lang="en-US" sz="3200" b="1" dirty="0" err="1">
                <a:solidFill>
                  <a:srgbClr val="0070C0"/>
                </a:solidFill>
              </a:rPr>
              <a:t>Hoạt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động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ngoài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6019801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Giờ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ngủ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1"/>
      <p:bldP spid="12" grpId="2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667000" y="2493010"/>
            <a:ext cx="8382000" cy="1600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2400" b="1" i="1" dirty="0" err="1">
                <a:solidFill>
                  <a:srgbClr val="FF0000"/>
                </a:solidFill>
              </a:rPr>
              <a:t>Câu</a:t>
            </a:r>
            <a:r>
              <a:rPr lang="en-US" sz="2400" b="1" i="1" dirty="0">
                <a:solidFill>
                  <a:srgbClr val="FF0000"/>
                </a:solidFill>
              </a:rPr>
              <a:t> 6:  </a:t>
            </a:r>
            <a:r>
              <a:rPr lang="en-US" sz="2400" b="1" i="1" dirty="0" err="1">
                <a:solidFill>
                  <a:srgbClr val="FF0000"/>
                </a:solidFill>
              </a:rPr>
              <a:t>Bố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mẹ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đón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các</a:t>
            </a:r>
            <a:r>
              <a:rPr lang="en-US" sz="2400" b="1" i="1" dirty="0">
                <a:solidFill>
                  <a:srgbClr val="FF0000"/>
                </a:solidFill>
              </a:rPr>
              <a:t> con </a:t>
            </a:r>
            <a:r>
              <a:rPr lang="en-US" sz="2400" b="1" i="1" dirty="0" err="1">
                <a:solidFill>
                  <a:srgbClr val="FF0000"/>
                </a:solidFill>
              </a:rPr>
              <a:t>về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là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vào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buổi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nào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trong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ngày</a:t>
            </a:r>
            <a:r>
              <a:rPr lang="en-US" sz="2400" b="1" i="1" dirty="0">
                <a:solidFill>
                  <a:srgbClr val="FF0000"/>
                </a:solidFill>
              </a:rPr>
              <a:t>?</a:t>
            </a:r>
            <a:endParaRPr lang="vi-VN" sz="24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38300" y="3619502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619502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199292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85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85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85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85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85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85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85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228600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85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85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85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85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85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85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85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115062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</a:rPr>
              <a:t>Trò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chơi</a:t>
            </a:r>
            <a:r>
              <a:rPr lang="en-US" sz="4000" b="1" dirty="0">
                <a:solidFill>
                  <a:srgbClr val="0070C0"/>
                </a:solidFill>
              </a:rPr>
              <a:t> 2: </a:t>
            </a:r>
            <a:r>
              <a:rPr lang="en-US" sz="4000" b="1" i="1" dirty="0">
                <a:solidFill>
                  <a:srgbClr val="0070C0"/>
                </a:solidFill>
              </a:rPr>
              <a:t>“ </a:t>
            </a:r>
            <a:r>
              <a:rPr lang="en-US" sz="4000" b="1" i="1" dirty="0" err="1">
                <a:solidFill>
                  <a:srgbClr val="0070C0"/>
                </a:solidFill>
              </a:rPr>
              <a:t>Bé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thi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tài</a:t>
            </a:r>
            <a:r>
              <a:rPr lang="en-US" sz="4000" b="1" i="1" dirty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3367088"/>
            <a:ext cx="5486400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799" y="0"/>
            <a:ext cx="5638799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0"/>
            <a:ext cx="53848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429000"/>
            <a:ext cx="5638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11734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438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Cảnh</a:t>
            </a:r>
            <a:r>
              <a:rPr lang="en-US" sz="6600" b="1" dirty="0"/>
              <a:t> </a:t>
            </a:r>
            <a:r>
              <a:rPr lang="en-US" sz="6600" b="1" dirty="0" err="1"/>
              <a:t>buổi</a:t>
            </a:r>
            <a:r>
              <a:rPr lang="en-US" sz="6600" b="1" dirty="0"/>
              <a:t> </a:t>
            </a:r>
            <a:r>
              <a:rPr lang="en-US" sz="6600" b="1" dirty="0" err="1"/>
              <a:t>trưa</a:t>
            </a:r>
            <a:endParaRPr lang="vi-VN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699" y="3314700"/>
            <a:ext cx="52578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599" y="3314700"/>
            <a:ext cx="5600701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600199" y="-990597"/>
            <a:ext cx="335280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067550" y="-1123948"/>
            <a:ext cx="33528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5257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76600"/>
            <a:ext cx="5257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276601"/>
            <a:ext cx="5105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0"/>
            <a:ext cx="5105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11963400" cy="68351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5934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chiều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"/>
            <a:ext cx="12039600" cy="692277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tối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`&amp;quot;&quot;/&gt;&lt;property id=&quot;20307&quot; value=&quot;266&quot;/&gt;&lt;/object&gt;&lt;object type=&quot;3&quot; unique_id=&quot;10005&quot;&gt;&lt;property id=&quot;20148&quot; value=&quot;5&quot;/&gt;&lt;property id=&quot;20300&quot; value=&quot;Slide 2&quot;/&gt;&lt;property id=&quot;20307&quot; value=&quot;290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4&quot;/&gt;&lt;property id=&quot;20307&quot; value=&quot;278&quot;/&gt;&lt;/object&gt;&lt;object type=&quot;3&quot; unique_id=&quot;10008&quot;&gt;&lt;property id=&quot;20148&quot; value=&quot;5&quot;/&gt;&lt;property id=&quot;20300&quot; value=&quot;Slide 5&quot;/&gt;&lt;property id=&quot;20307&quot; value=&quot;279&quot;/&gt;&lt;/object&gt;&lt;object type=&quot;3&quot; unique_id=&quot;10009&quot;&gt;&lt;property id=&quot;20148&quot; value=&quot;5&quot;/&gt;&lt;property id=&quot;20300&quot; value=&quot;Slide 6&quot;/&gt;&lt;property id=&quot;20307&quot; value=&quot;256&quot;/&gt;&lt;/object&gt;&lt;object type=&quot;3&quot; unique_id=&quot;10010&quot;&gt;&lt;property id=&quot;20148&quot; value=&quot;5&quot;/&gt;&lt;property id=&quot;20300&quot; value=&quot;Slide 7&quot;/&gt;&lt;property id=&quot;20307&quot; value=&quot;280&quot;/&gt;&lt;/object&gt;&lt;object type=&quot;3&quot; unique_id=&quot;10011&quot;&gt;&lt;property id=&quot;20148&quot; value=&quot;5&quot;/&gt;&lt;property id=&quot;20300&quot; value=&quot;Slide 8&quot;/&gt;&lt;property id=&quot;20307&quot; value=&quot;284&quot;/&gt;&lt;/object&gt;&lt;object type=&quot;3&quot; unique_id=&quot;10012&quot;&gt;&lt;property id=&quot;20148&quot; value=&quot;5&quot;/&gt;&lt;property id=&quot;20300&quot; value=&quot;Slide 9&quot;/&gt;&lt;property id=&quot;20307&quot; value=&quot;276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77&quot;/&gt;&lt;/object&gt;&lt;object type=&quot;3&quot; unique_id=&quot;10015&quot;&gt;&lt;property id=&quot;20148&quot; value=&quot;5&quot;/&gt;&lt;property id=&quot;20300&quot; value=&quot;Slide 12&quot;/&gt;&lt;property id=&quot;20307&quot; value=&quot;285&quot;/&gt;&lt;/object&gt;&lt;object type=&quot;3&quot; unique_id=&quot;10016&quot;&gt;&lt;property id=&quot;20148&quot; value=&quot;5&quot;/&gt;&lt;property id=&quot;20300&quot; value=&quot;Slide 13&quot;/&gt;&lt;property id=&quot;20307&quot; value=&quot;262&quot;/&gt;&lt;/object&gt;&lt;object type=&quot;3&quot; unique_id=&quot;10017&quot;&gt;&lt;property id=&quot;20148&quot; value=&quot;5&quot;/&gt;&lt;property id=&quot;20300&quot; value=&quot;Slide 14&quot;/&gt;&lt;property id=&quot;20307&quot; value=&quot;263&quot;/&gt;&lt;/object&gt;&lt;object type=&quot;3&quot; unique_id=&quot;10018&quot;&gt;&lt;property id=&quot;20148&quot; value=&quot;5&quot;/&gt;&lt;property id=&quot;20300&quot; value=&quot;Slide 15&quot;/&gt;&lt;property id=&quot;20307&quot; value=&quot;286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object type=&quot;3&quot; unique_id=&quot;10020&quot;&gt;&lt;property id=&quot;20148&quot; value=&quot;5&quot;/&gt;&lt;property id=&quot;20300&quot; value=&quot;Slide 17 - &amp;quot;  Câu 1: Một ngày gồm mấy buổi?&amp;quot;&quot;/&gt;&lt;property id=&quot;20307&quot; value=&quot;291&quot;/&gt;&lt;/object&gt;&lt;object type=&quot;3&quot; unique_id=&quot;10021&quot;&gt;&lt;property id=&quot;20148&quot; value=&quot;5&quot;/&gt;&lt;property id=&quot;20300&quot; value=&quot;Slide 18 - &amp;quot;  Câu 2: Đâu là hình ảnh cảnh thiên nhiên buổi sáng?&amp;quot;&quot;/&gt;&lt;property id=&quot;20307&quot; value=&quot;294&quot;/&gt;&lt;/object&gt;&lt;object type=&quot;3&quot; unique_id=&quot;10022&quot;&gt;&lt;property id=&quot;20148&quot; value=&quot;5&quot;/&gt;&lt;property id=&quot;20300&quot; value=&quot;Slide 19 - &amp;quot;  Câu 3: Đâu là hoạt động buổi sáng?&amp;quot;&quot;/&gt;&lt;property id=&quot;20307&quot; value=&quot;295&quot;/&gt;&lt;/object&gt;&lt;object type=&quot;3&quot; unique_id=&quot;10023&quot;&gt;&lt;property id=&quot;20148&quot; value=&quot;5&quot;/&gt;&lt;property id=&quot;20300&quot; value=&quot;Slide 20 - &amp;quot;  Câu 4:  Chương trình chúc bé ngủ ngon có vào buổi nào trong ngày?&amp;quot;&quot;/&gt;&lt;property id=&quot;20307&quot; value=&quot;296&quot;/&gt;&lt;/object&gt;&lt;object type=&quot;3&quot; unique_id=&quot;10024&quot;&gt;&lt;property id=&quot;20148&quot; value=&quot;5&quot;/&gt;&lt;property id=&quot;20300&quot; value=&quot;Slide 21 - &amp;quot;  Câu 5:  Hoạt động nào diễn ra vào buổi trưa?&amp;quot;&quot;/&gt;&lt;property id=&quot;20307&quot; value=&quot;297&quot;/&gt;&lt;/object&gt;&lt;object type=&quot;3&quot; unique_id=&quot;10025&quot;&gt;&lt;property id=&quot;20148&quot; value=&quot;5&quot;/&gt;&lt;property id=&quot;20300&quot; value=&quot;Slide 22 - &amp;quot;  Câu 6:  Bố mẹ đón các con về là vào buổi nào trong ngày?&amp;quot;&quot;/&gt;&lt;property id=&quot;20307&quot; value=&quot;298&quot;/&gt;&lt;/object&gt;&lt;object type=&quot;3&quot; unique_id=&quot;10026&quot;&gt;&lt;property id=&quot;20148&quot; value=&quot;5&quot;/&gt;&lt;property id=&quot;20300&quot; value=&quot;Slide 23&quot;/&gt;&lt;property id=&quot;20307&quot; value=&quot;274&quot;/&gt;&lt;/object&gt;&lt;object type=&quot;3&quot; unique_id=&quot;10027&quot;&gt;&lt;property id=&quot;20148&quot; value=&quot;5&quot;/&gt;&lt;property id=&quot;20300&quot; value=&quot;Slide 24&quot;/&gt;&lt;property id=&quot;20307&quot; value=&quot;288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359</Words>
  <Application>Microsoft Office PowerPoint</Application>
  <PresentationFormat>Widescreen</PresentationFormat>
  <Paragraphs>126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.VnArial Narrow</vt:lpstr>
      <vt:lpstr>Arial</vt:lpstr>
      <vt:lpstr>Calibri</vt:lpstr>
      <vt:lpstr>Calibri Light</vt:lpstr>
      <vt:lpstr>Times New Roman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Administrator</cp:lastModifiedBy>
  <cp:revision>93</cp:revision>
  <dcterms:created xsi:type="dcterms:W3CDTF">2006-08-16T00:00:00Z</dcterms:created>
  <dcterms:modified xsi:type="dcterms:W3CDTF">2026-03-27T03:02:55Z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84D5F82720864974B43AD794D954FC57_12</vt:lpwstr>
  </property>
  <property fmtid="{D5CDD505-2E9C-101B-9397-08002B2CF9AE}" pid="3" name="KSOProductBuildVer">
    <vt:lpwstr>1033-12.2.0.20795</vt:lpwstr>
  </property>
</Properties>
</file>