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sldIdLst>
    <p:sldId id="308" r:id="rId4"/>
    <p:sldId id="312" r:id="rId5"/>
    <p:sldId id="269" r:id="rId6"/>
    <p:sldId id="309" r:id="rId7"/>
    <p:sldId id="262" r:id="rId8"/>
    <p:sldId id="310" r:id="rId9"/>
    <p:sldId id="297" r:id="rId10"/>
    <p:sldId id="261" r:id="rId11"/>
    <p:sldId id="311" r:id="rId12"/>
    <p:sldId id="271" r:id="rId13"/>
    <p:sldId id="272" r:id="rId14"/>
    <p:sldId id="270" r:id="rId15"/>
    <p:sldId id="314" r:id="rId16"/>
    <p:sldId id="275" r:id="rId17"/>
    <p:sldId id="274" r:id="rId18"/>
    <p:sldId id="313" r:id="rId19"/>
    <p:sldId id="307" r:id="rId20"/>
    <p:sldId id="303" r:id="rId21"/>
    <p:sldId id="292" r:id="rId22"/>
    <p:sldId id="290" r:id="rId23"/>
    <p:sldId id="280" r:id="rId24"/>
    <p:sldId id="304" r:id="rId25"/>
    <p:sldId id="281" r:id="rId26"/>
    <p:sldId id="279" r:id="rId27"/>
    <p:sldId id="315" r:id="rId28"/>
    <p:sldId id="317" r:id="rId29"/>
    <p:sldId id="318" r:id="rId30"/>
    <p:sldId id="319" r:id="rId31"/>
    <p:sldId id="322" r:id="rId32"/>
    <p:sldId id="323" r:id="rId33"/>
    <p:sldId id="320" r:id="rId34"/>
    <p:sldId id="321" r:id="rId35"/>
    <p:sldId id="328" r:id="rId36"/>
    <p:sldId id="327" r:id="rId37"/>
    <p:sldId id="326" r:id="rId38"/>
    <p:sldId id="325" r:id="rId39"/>
    <p:sldId id="330" r:id="rId40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76" d="100"/>
          <a:sy n="76" d="100"/>
        </p:scale>
        <p:origin x="-2634" y="-834"/>
      </p:cViewPr>
      <p:guideLst>
        <p:guide orient="horz" pos="2166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GIF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hyperlink" Target="http://i.space.com/images/i/8748/original/super-moon-2011-brad-ervin-bruswick-ga.JPG?1300654167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slide" Target="slide28.xml"/><Relationship Id="rId4" Type="http://schemas.openxmlformats.org/officeDocument/2006/relationships/image" Target="../media/image23.jpeg"/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6" Type="http://schemas.openxmlformats.org/officeDocument/2006/relationships/image" Target="../media/image14.jpeg"/><Relationship Id="rId5" Type="http://schemas.openxmlformats.org/officeDocument/2006/relationships/image" Target="../media/image29.jpeg"/><Relationship Id="rId4" Type="http://schemas.openxmlformats.org/officeDocument/2006/relationships/slide" Target="slide28.xml"/><Relationship Id="rId3" Type="http://schemas.openxmlformats.org/officeDocument/2006/relationships/image" Target="../media/image28.jpeg"/><Relationship Id="rId2" Type="http://schemas.openxmlformats.org/officeDocument/2006/relationships/slide" Target="slide31.xml"/><Relationship Id="rId1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30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30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30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30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Content Placeholder 2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156845" y="11430"/>
            <a:ext cx="11955145" cy="6846570"/>
          </a:xfrm>
          <a:ln/>
        </p:spPr>
      </p:pic>
      <p:sp>
        <p:nvSpPr>
          <p:cNvPr id="2051" name="Rectangle 6"/>
          <p:cNvSpPr/>
          <p:nvPr/>
        </p:nvSpPr>
        <p:spPr>
          <a:xfrm>
            <a:off x="1676400" y="358775"/>
            <a:ext cx="9144000" cy="1219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  <a:br>
              <a:rPr sz="3200" b="1" dirty="0">
                <a:solidFill>
                  <a:srgbClr val="FF00FF"/>
                </a:solidFill>
                <a:latin typeface=".VnAristote" panose="020B7200000000000000" pitchFamily="34" charset="0"/>
              </a:rPr>
            </a:b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Mầm non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Giang Biên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" name="Rectangle 4"/>
          <p:cNvSpPr/>
          <p:nvPr/>
        </p:nvSpPr>
        <p:spPr>
          <a:xfrm>
            <a:off x="2362200" y="2514600"/>
            <a:ext cx="8153400" cy="40386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algn="ctr">
              <a:spcBef>
                <a:spcPct val="2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Lĩnh vực phát triển nhận thức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pt-BR" altLang="x-none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Đề tài: “</a:t>
            </a:r>
            <a:r>
              <a:rPr lang="en-US" altLang="pt-BR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Dạy trẻ nhận biết n</a:t>
            </a:r>
            <a:r>
              <a:rPr lang="pt-BR" altLang="x-none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gày và đêm</a:t>
            </a:r>
            <a:r>
              <a:rPr lang="pt-BR" altLang="x-none" sz="3200" b="1" dirty="0">
                <a:latin typeface="Arial" panose="020B0604020202020204" pitchFamily="34" charset="0"/>
              </a:rPr>
              <a:t> </a:t>
            </a: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”</a:t>
            </a:r>
            <a:endParaRPr sz="32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Lứa tuổi</a:t>
            </a: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 Mẫu giáo 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3</a:t>
            </a: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– 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4</a:t>
            </a: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tuổi</a:t>
            </a:r>
            <a:endParaRPr sz="32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endParaRPr sz="32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endParaRPr sz="32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                     </a:t>
            </a: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Giáo viên: 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Nguyễn</a:t>
            </a: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Thị 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Nhung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8" name="Picture 3" descr="A logo with hands and a flower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460500"/>
            <a:ext cx="942340" cy="988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980" y="22225"/>
            <a:ext cx="11162030" cy="68313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3" descr="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080" y="0"/>
            <a:ext cx="1118616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pic>
        <p:nvPicPr>
          <p:cNvPr id="14339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524000" y="0"/>
            <a:ext cx="9218613" cy="6858000"/>
          </a:xfrm>
          <a:ln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275" y="0"/>
            <a:ext cx="1162558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4" name="Text Box 6"/>
          <p:cNvSpPr txBox="1"/>
          <p:nvPr/>
        </p:nvSpPr>
        <p:spPr>
          <a:xfrm>
            <a:off x="3810000" y="838200"/>
            <a:ext cx="4191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Mặt trời lặn v</a:t>
            </a:r>
            <a:r>
              <a:rPr sz="24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 lúc n</a:t>
            </a:r>
            <a:r>
              <a:rPr sz="24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o?</a:t>
            </a:r>
            <a:endParaRPr sz="2400" b="1" dirty="0">
              <a:solidFill>
                <a:srgbClr val="FFFF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5" descr="be0tuoi_24_chuanbichobedimamn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4575" y="-149225"/>
            <a:ext cx="4446588" cy="354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4638675" cy="350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40450" y="3429000"/>
            <a:ext cx="4608513" cy="3429000"/>
          </a:xfrm>
          <a:ln/>
        </p:spPr>
      </p:pic>
      <p:pic>
        <p:nvPicPr>
          <p:cNvPr id="1638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394075"/>
            <a:ext cx="4600575" cy="33702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Content Placeholder 2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216535" y="9525"/>
            <a:ext cx="11732895" cy="6858000"/>
          </a:xfrm>
          <a:ln/>
        </p:spPr>
      </p:pic>
      <p:sp>
        <p:nvSpPr>
          <p:cNvPr id="17411" name="Rectangle 6"/>
          <p:cNvSpPr/>
          <p:nvPr/>
        </p:nvSpPr>
        <p:spPr>
          <a:xfrm>
            <a:off x="1524000" y="358775"/>
            <a:ext cx="6553200" cy="3451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sz="5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ảnh,</a:t>
            </a:r>
            <a:endParaRPr sz="5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sz="5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ban đêm</a:t>
            </a:r>
            <a:endParaRPr sz="54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2"/>
          <p:cNvPicPr>
            <a:picLocks noChangeAspect="1"/>
          </p:cNvPicPr>
          <p:nvPr/>
        </p:nvPicPr>
        <p:blipFill>
          <a:blip r:embed="rId1"/>
          <a:srcRect t="10620"/>
          <a:stretch>
            <a:fillRect/>
          </a:stretch>
        </p:blipFill>
        <p:spPr>
          <a:xfrm>
            <a:off x="364490" y="0"/>
            <a:ext cx="1147889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7" name="AutoShape 3"/>
          <p:cNvSpPr/>
          <p:nvPr/>
        </p:nvSpPr>
        <p:spPr>
          <a:xfrm rot="-284601">
            <a:off x="1905000" y="228600"/>
            <a:ext cx="592138" cy="914400"/>
          </a:xfrm>
          <a:prstGeom prst="moon">
            <a:avLst>
              <a:gd name="adj" fmla="val 50000"/>
            </a:avLst>
          </a:prstGeom>
          <a:solidFill>
            <a:srgbClr val="F6FCA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18436" name="Picture 43" descr="H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381000"/>
            <a:ext cx="533400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3" descr="H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43600" y="833438"/>
            <a:ext cx="381000" cy="366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43" descr="H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0"/>
            <a:ext cx="533400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43" descr="H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0"/>
            <a:ext cx="533400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43" descr="H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295400"/>
            <a:ext cx="533400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Picture 43" descr="H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28600"/>
            <a:ext cx="304800" cy="293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43" descr="H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6934200" y="228600"/>
            <a:ext cx="152400" cy="147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3" name="Picture 43" descr="H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28600"/>
            <a:ext cx="533400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4" name="Picture 43" descr="H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295400"/>
            <a:ext cx="228600" cy="220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43" descr="H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533400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6" name="Picture 43" descr="H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533400"/>
            <a:ext cx="533400" cy="514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39306E-6 L 0.80937 -0.0332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0" y="-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ldLvl="0" animBg="1"/>
      <p:bldP spid="67587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dirty="0"/>
          </a:p>
        </p:txBody>
      </p:sp>
      <p:sp>
        <p:nvSpPr>
          <p:cNvPr id="1945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dirty="0"/>
          </a:p>
        </p:txBody>
      </p:sp>
      <p:pic>
        <p:nvPicPr>
          <p:cNvPr id="19460" name="Picture 5" descr="du-doan-hien-tuong-thien-van-ngoai-hanh-tinh-nam-20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860" y="0"/>
            <a:ext cx="11386185" cy="68376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dirty="0"/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dirty="0"/>
          </a:p>
        </p:txBody>
      </p:sp>
      <p:pic>
        <p:nvPicPr>
          <p:cNvPr id="20484" name="Picture 7" descr="super-moon-2011-brad-ervin-bruswick-ga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60" y="0"/>
            <a:ext cx="1153287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Content Placeholder 2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109855" y="9525"/>
            <a:ext cx="11944985" cy="6858000"/>
          </a:xfrm>
          <a:ln/>
        </p:spPr>
      </p:pic>
      <p:sp>
        <p:nvSpPr>
          <p:cNvPr id="3075" name="Rectangle 6"/>
          <p:cNvSpPr/>
          <p:nvPr/>
        </p:nvSpPr>
        <p:spPr>
          <a:xfrm>
            <a:off x="1524000" y="358775"/>
            <a:ext cx="6553200" cy="34512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</a:t>
            </a: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đoán xem những bức ảnh sau đây l</a:t>
            </a: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khoảng thời gian n</a:t>
            </a: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trong ng</a:t>
            </a: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y? Vì sao?</a:t>
            </a:r>
            <a:endParaRPr sz="32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dirty="0"/>
          </a:p>
        </p:txBody>
      </p:sp>
      <p:pic>
        <p:nvPicPr>
          <p:cNvPr id="21507" name="Picture 6" descr="Antoigiadinh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49250" y="0"/>
            <a:ext cx="11628755" cy="6858000"/>
          </a:xfrm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2" descr="xemtiv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685" y="0"/>
            <a:ext cx="1156906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dirty="0"/>
          </a:p>
        </p:txBody>
      </p:sp>
      <p:sp>
        <p:nvSpPr>
          <p:cNvPr id="2355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dirty="0"/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645" y="38100"/>
            <a:ext cx="11534775" cy="6819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" y="0"/>
            <a:ext cx="1123378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2" name="Picture 15" descr="Antoigiadin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2200" y="0"/>
            <a:ext cx="4495800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17"/>
          <p:cNvPicPr>
            <a:picLocks noChangeAspect="1"/>
          </p:cNvPicPr>
          <p:nvPr/>
        </p:nvPicPr>
        <p:blipFill>
          <a:blip r:embed="rId2"/>
          <a:srcRect t="10620"/>
          <a:stretch>
            <a:fillRect/>
          </a:stretch>
        </p:blipFill>
        <p:spPr>
          <a:xfrm>
            <a:off x="1524000" y="0"/>
            <a:ext cx="4648200" cy="327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42" name="AutoShape 18"/>
          <p:cNvSpPr/>
          <p:nvPr/>
        </p:nvSpPr>
        <p:spPr>
          <a:xfrm rot="-284601">
            <a:off x="1882775" y="239713"/>
            <a:ext cx="311150" cy="395287"/>
          </a:xfrm>
          <a:prstGeom prst="moon">
            <a:avLst>
              <a:gd name="adj" fmla="val 50000"/>
            </a:avLst>
          </a:prstGeom>
          <a:solidFill>
            <a:srgbClr val="F6FCA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25605" name="Picture 43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57200"/>
            <a:ext cx="254000" cy="24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43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43600" y="833438"/>
            <a:ext cx="180975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43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0"/>
            <a:ext cx="254000" cy="24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8" name="Picture 43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0"/>
            <a:ext cx="254000" cy="24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43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295400"/>
            <a:ext cx="254000" cy="24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43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8600"/>
            <a:ext cx="144463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1" name="Picture 43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28600"/>
            <a:ext cx="254000" cy="24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2" name="Picture 43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0"/>
            <a:ext cx="254000" cy="24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3" name="Picture 43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8600"/>
            <a:ext cx="254000" cy="24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4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00" y="3276600"/>
            <a:ext cx="4572000" cy="358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5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575" y="3276600"/>
            <a:ext cx="4619625" cy="3581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39306E-6 L 0.80937 -0.0332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0" y="-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2" grpId="0" bldLvl="0" animBg="1"/>
      <p:bldP spid="26642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82880" y="0"/>
            <a:ext cx="11929745" cy="6858000"/>
          </a:xfrm>
          <a:ln/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1981200" y="1600200"/>
            <a:ext cx="8229600" cy="1143000"/>
          </a:xfrm>
          <a:ln/>
        </p:spPr>
        <p:txBody>
          <a:bodyPr vert="horz" wrap="square" lIns="91440" tIns="45720" rIns="91440" bIns="45720" anchor="ctr" anchorCtr="0"/>
          <a:p>
            <a:r>
              <a:rPr lang="en-US" altLang="en-US" sz="2400" dirty="0"/>
              <a:t>So sánh ban ngày và ban </a:t>
            </a:r>
            <a:r>
              <a:rPr lang="" altLang="en-US" sz="2400" dirty="0"/>
              <a:t>đ</a:t>
            </a:r>
            <a:r>
              <a:rPr lang="en-US" altLang="en-US" sz="2400" dirty="0"/>
              <a:t>êm.</a:t>
            </a:r>
            <a:br>
              <a:rPr lang="en-US" altLang="en-US" sz="2400" dirty="0"/>
            </a:br>
            <a:br>
              <a:rPr lang="en-US" altLang="en-US" sz="2400" dirty="0"/>
            </a:br>
            <a:br>
              <a:rPr lang="en-US" altLang="en-US" sz="2400" dirty="0"/>
            </a:br>
            <a:br>
              <a:rPr lang="en-US" altLang="en-US" sz="2400" dirty="0"/>
            </a:br>
            <a:r>
              <a:rPr lang="en-US" altLang="en-US" sz="2400" dirty="0"/>
              <a:t>   </a:t>
            </a:r>
            <a:r>
              <a:rPr lang="en-US" altLang="en-US" sz="2400" b="1" dirty="0"/>
              <a:t>* H</a:t>
            </a:r>
            <a:r>
              <a:rPr lang="" altLang="en-US" sz="2400" b="1" dirty="0"/>
              <a:t>Đ</a:t>
            </a:r>
            <a:r>
              <a:rPr lang="en-US" altLang="en-US" sz="2400" b="1" dirty="0"/>
              <a:t>2: So sánh ban ngày và ban đêm</a:t>
            </a:r>
            <a:br>
              <a:rPr lang="en-US" altLang="en-US" sz="2400" b="1" dirty="0"/>
            </a:br>
            <a:r>
              <a:rPr lang="en-US" altLang="en-US" sz="2400" dirty="0"/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Giống: </a:t>
            </a:r>
            <a:r>
              <a:rPr lang="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ều là các buổi trong 1 ngày.</a:t>
            </a:r>
            <a:b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Khác:</a:t>
            </a:r>
            <a:b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Ban ngày: Trời sáng  mặt trời mọc h</a:t>
            </a:r>
            <a:r>
              <a:rPr lang="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</a:t>
            </a:r>
            <a:r>
              <a:rPr lang="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ông, là thời </a:t>
            </a:r>
            <a:r>
              <a:rPr lang="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 mọi ng</a:t>
            </a:r>
            <a:r>
              <a:rPr lang="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bắt </a:t>
            </a:r>
            <a:r>
              <a:rPr lang="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ầu sinh hoạt.</a:t>
            </a:r>
            <a:b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Ban </a:t>
            </a:r>
            <a:r>
              <a:rPr lang="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 : Sẽ không có ông mặt trời nữa mà sẽ xuất hiện ông tr</a:t>
            </a:r>
            <a:r>
              <a:rPr lang="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 sao, trời </a:t>
            </a:r>
            <a:r>
              <a:rPr lang="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lại là thời </a:t>
            </a:r>
            <a:r>
              <a:rPr lang="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 mọi ng</a:t>
            </a:r>
            <a:r>
              <a:rPr lang="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kết thúc sinh hoạt của mình.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65" y="0"/>
            <a:ext cx="118865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r>
              <a:rPr sz="3200" dirty="0"/>
              <a:t>Câu 1: Ban ngày thường xuất hiện gì?</a:t>
            </a:r>
            <a:endParaRPr sz="3200" dirty="0"/>
          </a:p>
        </p:txBody>
      </p:sp>
      <p:sp>
        <p:nvSpPr>
          <p:cNvPr id="28676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609600" cy="762000"/>
          </a:xfrm>
          <a:ln/>
        </p:spPr>
        <p:txBody>
          <a:bodyPr vert="horz" wrap="square" lIns="91440" tIns="45720" rIns="91440" bIns="45720" anchor="t" anchorCtr="0"/>
          <a:p>
            <a:pPr marL="0" indent="0">
              <a:buNone/>
            </a:pPr>
            <a:r>
              <a:rPr dirty="0"/>
              <a:t>1. </a:t>
            </a:r>
            <a:endParaRPr dirty="0"/>
          </a:p>
        </p:txBody>
      </p:sp>
      <p:pic>
        <p:nvPicPr>
          <p:cNvPr id="28677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295400"/>
            <a:ext cx="2705100" cy="1685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114800"/>
            <a:ext cx="2727325" cy="170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9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412875"/>
            <a:ext cx="2478088" cy="1692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80" name="Content Placeholder 2"/>
          <p:cNvSpPr txBox="1"/>
          <p:nvPr/>
        </p:nvSpPr>
        <p:spPr>
          <a:xfrm>
            <a:off x="2743200" y="4648200"/>
            <a:ext cx="609600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eaLnBrk="0" hangingPunct="0">
              <a:spcBef>
                <a:spcPct val="20000"/>
              </a:spcBef>
            </a:pPr>
            <a:r>
              <a:rPr sz="3200" dirty="0">
                <a:latin typeface="Arial" panose="020B0604020202020204" pitchFamily="34" charset="0"/>
              </a:rPr>
              <a:t>3. </a:t>
            </a:r>
            <a:endParaRPr sz="3200" dirty="0">
              <a:latin typeface="Arial" panose="020B0604020202020204" pitchFamily="34" charset="0"/>
            </a:endParaRPr>
          </a:p>
        </p:txBody>
      </p:sp>
      <p:sp>
        <p:nvSpPr>
          <p:cNvPr id="28681" name="Content Placeholder 2"/>
          <p:cNvSpPr txBox="1"/>
          <p:nvPr/>
        </p:nvSpPr>
        <p:spPr>
          <a:xfrm>
            <a:off x="6384925" y="1814513"/>
            <a:ext cx="609600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eaLnBrk="0" hangingPunct="0">
              <a:spcBef>
                <a:spcPct val="20000"/>
              </a:spcBef>
            </a:pPr>
            <a:r>
              <a:rPr sz="3200" dirty="0">
                <a:latin typeface="Arial" panose="020B0604020202020204" pitchFamily="34" charset="0"/>
              </a:rPr>
              <a:t>2. </a:t>
            </a:r>
            <a:endParaRPr sz="3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8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840" y="0"/>
            <a:ext cx="1173670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  <a:ln/>
        </p:spPr>
        <p:txBody>
          <a:bodyPr vert="horz" wrap="square" lIns="91440" tIns="45720" rIns="91440" bIns="45720" anchor="ctr" anchorCtr="0"/>
          <a:p>
            <a:r>
              <a:rPr sz="2800" dirty="0"/>
              <a:t>Câu 2: Hoạt động nào diễn ra vào ban ngày </a:t>
            </a:r>
            <a:endParaRPr sz="2800" dirty="0"/>
          </a:p>
        </p:txBody>
      </p:sp>
      <p:pic>
        <p:nvPicPr>
          <p:cNvPr id="29700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85975" y="955675"/>
            <a:ext cx="3400425" cy="2451100"/>
          </a:xfrm>
          <a:ln/>
        </p:spPr>
      </p:pic>
      <p:pic>
        <p:nvPicPr>
          <p:cNvPr id="29701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250" y="955675"/>
            <a:ext cx="3825875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2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250" y="3573463"/>
            <a:ext cx="3825875" cy="269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3573463"/>
            <a:ext cx="3429000" cy="2698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dirty="0"/>
          </a:p>
        </p:txBody>
      </p:sp>
      <p:pic>
        <p:nvPicPr>
          <p:cNvPr id="30724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60" y="0"/>
            <a:ext cx="1202944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90600"/>
            <a:ext cx="5562600" cy="4159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225" y="0"/>
            <a:ext cx="115792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r>
              <a:rPr sz="3200" dirty="0"/>
              <a:t>Câu 3: Ban đêm thường xuất hiện gì?</a:t>
            </a:r>
            <a:endParaRPr sz="3200" dirty="0"/>
          </a:p>
        </p:txBody>
      </p:sp>
      <p:sp>
        <p:nvSpPr>
          <p:cNvPr id="31748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609600" cy="762000"/>
          </a:xfrm>
          <a:ln/>
        </p:spPr>
        <p:txBody>
          <a:bodyPr vert="horz" wrap="square" lIns="91440" tIns="45720" rIns="91440" bIns="45720" anchor="t" anchorCtr="0"/>
          <a:p>
            <a:pPr marL="0" indent="0">
              <a:buNone/>
            </a:pPr>
            <a:r>
              <a:rPr dirty="0"/>
              <a:t>1. </a:t>
            </a:r>
            <a:endParaRPr dirty="0"/>
          </a:p>
        </p:txBody>
      </p:sp>
      <p:pic>
        <p:nvPicPr>
          <p:cNvPr id="31749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295400"/>
            <a:ext cx="2409825" cy="1685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279525"/>
            <a:ext cx="2209800" cy="170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675" y="3429000"/>
            <a:ext cx="2478088" cy="1692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52" name="Content Placeholder 2"/>
          <p:cNvSpPr txBox="1"/>
          <p:nvPr/>
        </p:nvSpPr>
        <p:spPr>
          <a:xfrm>
            <a:off x="1949450" y="5665788"/>
            <a:ext cx="4298950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eaLnBrk="0" hangingPunct="0">
              <a:spcBef>
                <a:spcPct val="20000"/>
              </a:spcBef>
            </a:pPr>
            <a:r>
              <a:rPr sz="3200" dirty="0">
                <a:latin typeface="Arial" panose="020B0604020202020204" pitchFamily="34" charset="0"/>
              </a:rPr>
              <a:t>3.    Không có gì </a:t>
            </a:r>
            <a:endParaRPr sz="3200" dirty="0">
              <a:latin typeface="Arial" panose="020B0604020202020204" pitchFamily="34" charset="0"/>
            </a:endParaRPr>
          </a:p>
        </p:txBody>
      </p:sp>
      <p:sp>
        <p:nvSpPr>
          <p:cNvPr id="31753" name="Content Placeholder 2"/>
          <p:cNvSpPr txBox="1"/>
          <p:nvPr/>
        </p:nvSpPr>
        <p:spPr>
          <a:xfrm>
            <a:off x="1938338" y="3741738"/>
            <a:ext cx="609600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eaLnBrk="0" hangingPunct="0">
              <a:spcBef>
                <a:spcPct val="20000"/>
              </a:spcBef>
            </a:pPr>
            <a:r>
              <a:rPr sz="3200" dirty="0">
                <a:latin typeface="Arial" panose="020B0604020202020204" pitchFamily="34" charset="0"/>
              </a:rPr>
              <a:t>2. </a:t>
            </a:r>
            <a:endParaRPr sz="3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2" descr="sun1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090" y="0"/>
            <a:ext cx="11265535" cy="6854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  <a:ln/>
        </p:spPr>
        <p:txBody>
          <a:bodyPr vert="horz" wrap="square" lIns="91440" tIns="45720" rIns="91440" bIns="45720" anchor="ctr" anchorCtr="0"/>
          <a:p>
            <a:r>
              <a:rPr sz="2800" dirty="0"/>
              <a:t>Câu 4: Hoạt động nào diễn ra vào ban đêm</a:t>
            </a:r>
            <a:endParaRPr sz="2800" dirty="0"/>
          </a:p>
        </p:txBody>
      </p:sp>
      <p:pic>
        <p:nvPicPr>
          <p:cNvPr id="32772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250" y="838200"/>
            <a:ext cx="3825875" cy="2555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3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573463"/>
            <a:ext cx="3429000" cy="269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4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250" y="3560763"/>
            <a:ext cx="3825875" cy="271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5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955675"/>
            <a:ext cx="3429000" cy="2517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dirty="0"/>
          </a:p>
        </p:txBody>
      </p:sp>
      <p:pic>
        <p:nvPicPr>
          <p:cNvPr id="33796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7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" y="38100"/>
            <a:ext cx="11764010" cy="6819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dirty="0"/>
          </a:p>
        </p:txBody>
      </p:sp>
      <p:pic>
        <p:nvPicPr>
          <p:cNvPr id="34820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430" y="0"/>
            <a:ext cx="1138301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464945" y="1626235"/>
            <a:ext cx="80600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</a:t>
            </a:r>
            <a:r>
              <a:rPr lang="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Luyện tập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Trò chơi: “ Nghe bài hát </a:t>
            </a:r>
            <a:r>
              <a:rPr lang="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 tên buổi"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Cách chơi: Cô mở bài hát cho trẻ nghe và </a:t>
            </a:r>
            <a:r>
              <a:rPr lang="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 bài hát nằm trong buổi nào, cả lớp cùng </a:t>
            </a:r>
            <a:r>
              <a:rPr lang="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to tên buổi.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Content Placeholder 2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109855" y="9525"/>
            <a:ext cx="11944985" cy="6858000"/>
          </a:xfrm>
        </p:spPr>
      </p:pic>
      <p:pic>
        <p:nvPicPr>
          <p:cNvPr id="2" name="LoiChaoBuoiSang-XuanMai_3jn3u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43434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1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Content Placeholder 2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109855" y="9525"/>
            <a:ext cx="11944985" cy="6858000"/>
          </a:xfrm>
        </p:spPr>
      </p:pic>
      <p:pic>
        <p:nvPicPr>
          <p:cNvPr id="2" name="BeOiNguNgon-LinhHee-451870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38100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0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Content Placeholder 2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109855" y="9525"/>
            <a:ext cx="11944985" cy="6858000"/>
          </a:xfrm>
        </p:spPr>
      </p:pic>
      <p:pic>
        <p:nvPicPr>
          <p:cNvPr id="3" name="NangSom-V.A-419610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9470" y="34290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5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Content Placeholder 2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109855" y="9525"/>
            <a:ext cx="11944985" cy="6858000"/>
          </a:xfrm>
        </p:spPr>
      </p:pic>
      <p:pic>
        <p:nvPicPr>
          <p:cNvPr id="3" name="BuaComMeNau-SuriKimAnh-559854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120" y="311912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3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0" cy="652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3200" y="2844701"/>
            <a:ext cx="6705600" cy="1143000"/>
          </a:xfrm>
          <a:scene3d>
            <a:camera prst="isometricOffAxis1Right"/>
            <a:lightRig rig="threePt" dir="t"/>
          </a:scene3d>
        </p:spPr>
        <p:txBody>
          <a:bodyPr>
            <a:noAutofit/>
          </a:bodyPr>
          <a:lstStyle/>
          <a:p>
            <a:r>
              <a:rPr lang="en-US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dirty="0"/>
          </a:p>
        </p:txBody>
      </p:sp>
      <p:pic>
        <p:nvPicPr>
          <p:cNvPr id="512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420" y="0"/>
            <a:ext cx="11749405" cy="6934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2" descr="danh-ra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615" y="0"/>
            <a:ext cx="1151191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40690" y="381000"/>
            <a:ext cx="11432540" cy="6477000"/>
          </a:xfrm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dirty="0"/>
          </a:p>
        </p:txBody>
      </p:sp>
      <p:sp>
        <p:nvSpPr>
          <p:cNvPr id="819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dirty="0"/>
          </a:p>
        </p:txBody>
      </p:sp>
      <p:pic>
        <p:nvPicPr>
          <p:cNvPr id="8196" name="Picture 5" descr="be0tuoi_24_chuanbichobedimamn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685" y="0"/>
            <a:ext cx="1176591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075" y="381000"/>
            <a:ext cx="11421110" cy="6477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12420" y="190500"/>
            <a:ext cx="11567795" cy="6477000"/>
          </a:xfrm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1058</Words>
  <Application>WPS Slides</Application>
  <PresentationFormat/>
  <Paragraphs>46</Paragraphs>
  <Slides>37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49" baseType="lpstr">
      <vt:lpstr>Arial</vt:lpstr>
      <vt:lpstr>SimSun</vt:lpstr>
      <vt:lpstr>Wingdings</vt:lpstr>
      <vt:lpstr>Calibri</vt:lpstr>
      <vt:lpstr>Times New Roman</vt:lpstr>
      <vt:lpstr>.VnAristote</vt:lpstr>
      <vt:lpstr>.VnBlack</vt:lpstr>
      <vt:lpstr>.VnAvant</vt:lpstr>
      <vt:lpstr>Microsoft YaHei</vt:lpstr>
      <vt:lpstr>Arial Unicode MS</vt:lpstr>
      <vt:lpstr>Default Design</vt:lpstr>
      <vt:lpstr>1_Default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NGUYEN_THO</dc:creator>
  <cp:lastModifiedBy>mngiangbienc1 mngiangbienc1</cp:lastModifiedBy>
  <cp:revision>42</cp:revision>
  <dcterms:created xsi:type="dcterms:W3CDTF">2014-04-02T14:02:09Z</dcterms:created>
  <dcterms:modified xsi:type="dcterms:W3CDTF">2025-04-11T02:41:58Z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952A0DD705FF4F1584BAA6D2BCBF78F0_13</vt:lpwstr>
  </property>
  <property fmtid="{D5CDD505-2E9C-101B-9397-08002B2CF9AE}" pid="3" name="KSOProductBuildVer">
    <vt:lpwstr>1033-12.2.0.20782</vt:lpwstr>
  </property>
</Properties>
</file>