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2"/>
    <p:sldId id="273" r:id="rId3"/>
    <p:sldId id="278" r:id="rId4"/>
    <p:sldId id="284" r:id="rId5"/>
    <p:sldId id="265" r:id="rId6"/>
    <p:sldId id="269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howGuides="1">
      <p:cViewPr varScale="1">
        <p:scale>
          <a:sx n="70" d="100"/>
          <a:sy n="70" d="100"/>
        </p:scale>
        <p:origin x="123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E30B6-C739-4A9B-A28B-38A7FB6749E1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9E6C8-B4D8-402B-910F-E6463A9533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461417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VIỆT HƯNG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21336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TC - XH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048000"/>
            <a:ext cx="85344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	 TC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MGB</a:t>
            </a: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556453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2025-2026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" y="0"/>
            <a:ext cx="9152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</a:t>
            </a:r>
          </a:p>
          <a:p>
            <a:pPr algn="ctr" fontAlgn="base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525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0668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angSom-XuanNghi_4eq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3486597"/>
            <a:ext cx="1520041" cy="1520041"/>
          </a:xfrm>
          <a:prstGeom prst="rect">
            <a:avLst/>
          </a:prstGeom>
        </p:spPr>
      </p:pic>
      <p:pic>
        <p:nvPicPr>
          <p:cNvPr id="3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5482" y="3051959"/>
            <a:ext cx="1303318" cy="1303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19075"/>
            <a:ext cx="8839201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09600"/>
            <a:ext cx="838200" cy="83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90800"/>
            <a:ext cx="9525000" cy="114300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HÁT</a:t>
            </a:r>
          </a:p>
        </p:txBody>
      </p:sp>
      <p:pic>
        <p:nvPicPr>
          <p:cNvPr id="2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1920" y="3886200"/>
            <a:ext cx="990600" cy="99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0" y="152400"/>
            <a:ext cx="914722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0" y="762000"/>
            <a:ext cx="91440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vi-VN" sz="3600" b="1" dirty="0"/>
              <a:t>- </a:t>
            </a:r>
            <a:r>
              <a:rPr lang="vi-VN" sz="3600" dirty="0"/>
              <a:t>Cách chơi:</a:t>
            </a:r>
            <a:endParaRPr lang="en-US" sz="3600" dirty="0"/>
          </a:p>
          <a:p>
            <a:r>
              <a:rPr lang="vi-VN" sz="3600" dirty="0"/>
              <a:t>- Cô cho trẻ chơi 2-3 lần và nhận xét sau mỗi lần chơi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" y="304800"/>
            <a:ext cx="9140780" cy="611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676400"/>
            <a:ext cx="9144000" cy="2514600"/>
          </a:xfrm>
        </p:spPr>
        <p:txBody>
          <a:bodyPr>
            <a:norm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*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vi-VN" b="1" dirty="0">
                <a:solidFill>
                  <a:srgbClr val="FF0000"/>
                </a:solidFill>
              </a:rPr>
              <a:t>: Khi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dưới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trời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nắng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chúng</a:t>
            </a:r>
            <a:r>
              <a:rPr lang="en-US" b="1" dirty="0">
                <a:solidFill>
                  <a:srgbClr val="FF0000"/>
                </a:solidFill>
              </a:rPr>
              <a:t> ta </a:t>
            </a:r>
            <a:r>
              <a:rPr lang="en-US" b="1" dirty="0" err="1">
                <a:solidFill>
                  <a:srgbClr val="FF0000"/>
                </a:solidFill>
              </a:rPr>
              <a:t>nên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đội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mũa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đeo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kính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khẩu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trang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đảm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bảo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sức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khỏe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nhé</a:t>
            </a:r>
            <a:r>
              <a:rPr lang="en-US" b="1" dirty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2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2844701"/>
            <a:ext cx="6705600" cy="1143000"/>
          </a:xfrm>
          <a:scene3d>
            <a:camera prst="isometricOffAxis1Right"/>
            <a:lightRig rig="threePt" dir="t"/>
          </a:scene3d>
        </p:spPr>
        <p:txBody>
          <a:bodyPr>
            <a:noAutofit/>
          </a:bodyPr>
          <a:lstStyle/>
          <a:p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132</Words>
  <Application>Microsoft Office PowerPoint</Application>
  <PresentationFormat>On-screen Show (4:3)</PresentationFormat>
  <Paragraphs>20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DẠY TRẺ HÁT</vt:lpstr>
      <vt:lpstr>PowerPoint Presentation</vt:lpstr>
      <vt:lpstr>*GD: Khi đi dưới trời nắng chúng ta nên đội mũa và đeo kính, khẩu trang đảm bảo sức khỏe nhé!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NGÔN NGỮ</dc:title>
  <dc:creator>Windows User</dc:creator>
  <cp:lastModifiedBy>Administrator</cp:lastModifiedBy>
  <cp:revision>31</cp:revision>
  <dcterms:created xsi:type="dcterms:W3CDTF">2021-03-07T13:50:00Z</dcterms:created>
  <dcterms:modified xsi:type="dcterms:W3CDTF">2026-04-06T02:59:34Z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2DF5F9F490714B899EA1655C6ADB992D_12</vt:lpwstr>
  </property>
  <property fmtid="{D5CDD505-2E9C-101B-9397-08002B2CF9AE}" pid="3" name="KSOProductBuildVer">
    <vt:lpwstr>1033-12.2.0.13538</vt:lpwstr>
  </property>
</Properties>
</file>