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3" r:id="rId7"/>
    <p:sldId id="261" r:id="rId8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9711-D71C-4758-BB01-CCAD2511F5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58A3-47B2-4B30-8D42-611FBF99BD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../media/media3.mp3"/><Relationship Id="rId2" Type="http://schemas.openxmlformats.org/officeDocument/2006/relationships/audio" Target="NULL" TargetMode="Externa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media5.mp3"/><Relationship Id="rId5" Type="http://schemas.openxmlformats.org/officeDocument/2006/relationships/audio" Target="../media/media5.mp3"/><Relationship Id="rId4" Type="http://schemas.openxmlformats.org/officeDocument/2006/relationships/image" Target="../media/image7.png"/><Relationship Id="rId3" Type="http://schemas.openxmlformats.org/officeDocument/2006/relationships/image" Target="../media/image2.png"/><Relationship Id="rId2" Type="http://schemas.microsoft.com/office/2007/relationships/media" Target="../media/media4.mp3"/><Relationship Id="rId1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039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096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LỰC PHÁT TRIỂN THẨM MỸ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TẠO HÌNH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MGB C1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ĐỐ BẠN. TÁC GIẢ- HỒNG NGỌC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697288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96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8136" y="2570797"/>
            <a:ext cx="9049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 </a:t>
            </a:r>
            <a:endParaRPr lang="en-US" sz="7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ùa Hè Đến - Bài Hát Vui Nhộn Cho Trẻ Mầm Non (mp3cut.net)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95800" y="38862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" y="0"/>
            <a:ext cx="12022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1124" y="2275840"/>
            <a:ext cx="912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</a:rPr>
              <a:t>    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4156" y="2286001"/>
            <a:ext cx="9143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lbum Tuyển Tập Nhạc Không Lời Hay (Vol.1) - V.A, Nghe album tải nhạc MP3 dragon_sme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3501.475098" end="4456.42285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52574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1167765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5952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165952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45720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hac dong dao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91200" y="3697288"/>
            <a:ext cx="609600" cy="6096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43840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</a:t>
            </a:r>
            <a:endParaRPr lang="en-US" sz="8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09063" y="37683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67&quot;&gt;&lt;property id=&quot;20148&quot; value=&quot;5&quot;/&gt;&lt;property id=&quot;20300&quot; value=&quot;Slide 3&quot;/&gt;&lt;property id=&quot;20307&quot; value=&quot;259&quot;/&gt;&lt;/object&gt;&lt;object type=&quot;3&quot; unique_id=&quot;10068&quot;&gt;&lt;property id=&quot;20148&quot; value=&quot;5&quot;/&gt;&lt;property id=&quot;20300&quot; value=&quot;Slide 4&quot;/&gt;&lt;property id=&quot;20307&quot; value=&quot;258&quot;/&gt;&lt;/object&gt;&lt;object type=&quot;3&quot; unique_id=&quot;10099&quot;&gt;&lt;property id=&quot;20148&quot; value=&quot;5&quot;/&gt;&lt;property id=&quot;20300&quot; value=&quot;Slide 6&quot;/&gt;&lt;property id=&quot;20307&quot; value=&quot;260&quot;/&gt;&lt;/object&gt;&lt;object type=&quot;3&quot; unique_id=&quot;10136&quot;&gt;&lt;property id=&quot;20148&quot; value=&quot;5&quot;/&gt;&lt;property id=&quot;20300&quot; value=&quot;Slide 7&quot;/&gt;&lt;property id=&quot;20307&quot; value=&quot;263&quot;/&gt;&lt;/object&gt;&lt;object type=&quot;3&quot; unique_id=&quot;10137&quot;&gt;&lt;property id=&quot;20148&quot; value=&quot;5&quot;/&gt;&lt;property id=&quot;20300&quot; value=&quot;Slide 8&quot;/&gt;&lt;property id=&quot;20307&quot; value=&quot;261&quot;/&gt;&lt;/object&gt;&lt;object type=&quot;3&quot; unique_id=&quot;10174&quot;&gt;&lt;property id=&quot;20148&quot; value=&quot;5&quot;/&gt;&lt;property id=&quot;20300&quot; value=&quot;Slide 10&quot;/&gt;&lt;property id=&quot;20307&quot; value=&quot;265&quot;/&gt;&lt;/object&gt;&lt;object type=&quot;3&quot; unique_id=&quot;10175&quot;&gt;&lt;property id=&quot;20148&quot; value=&quot;5&quot;/&gt;&lt;property id=&quot;20300&quot; value=&quot;Slide 11&quot;/&gt;&lt;property id=&quot;20307&quot; value=&quot;264&quot;/&gt;&lt;/object&gt;&lt;object type=&quot;3&quot; unique_id=&quot;10176&quot;&gt;&lt;property id=&quot;20148&quot; value=&quot;5&quot;/&gt;&lt;property id=&quot;20300&quot; value=&quot;Slide 12&quot;/&gt;&lt;property id=&quot;20307&quot; value=&quot;266&quot;/&gt;&lt;/object&gt;&lt;object type=&quot;3&quot; unique_id=&quot;10177&quot;&gt;&lt;property id=&quot;20148&quot; value=&quot;5&quot;/&gt;&lt;property id=&quot;20300&quot; value=&quot;Slide 13&quot;/&gt;&lt;property id=&quot;20307&quot; value=&quot;267&quot;/&gt;&lt;/object&gt;&lt;object type=&quot;3&quot; unique_id=&quot;10191&quot;&gt;&lt;property id=&quot;20148&quot; value=&quot;5&quot;/&gt;&lt;property id=&quot;20300&quot; value=&quot;Slide 9&quot;/&gt;&lt;property id=&quot;20307&quot; value=&quot;268&quot;/&gt;&lt;/object&gt;&lt;object type=&quot;3&quot; unique_id=&quot;10220&quot;&gt;&lt;property id=&quot;20148&quot; value=&quot;5&quot;/&gt;&lt;property id=&quot;20300&quot; value=&quot;Slide 5&quot;/&gt;&lt;property id=&quot;20307&quot; value=&quot;270&quot;/&gt;&lt;/object&gt;&lt;object type=&quot;3&quot; unique_id=&quot;10221&quot;&gt;&lt;property id=&quot;20148&quot; value=&quot;5&quot;/&gt;&lt;property id=&quot;20300&quot; value=&quot;Slide 1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411</Words>
  <Application>WPS Slides</Application>
  <PresentationFormat>Widescreen</PresentationFormat>
  <Paragraphs>38</Paragraphs>
  <Slides>6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2013 - 2022 Theme</vt:lpstr>
      <vt:lpstr>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Customers home or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mngiangbienc1 mngiangbienc1</cp:lastModifiedBy>
  <cp:revision>49</cp:revision>
  <dcterms:created xsi:type="dcterms:W3CDTF">2019-10-19T01:06:00Z</dcterms:created>
  <dcterms:modified xsi:type="dcterms:W3CDTF">2025-04-11T02:47:03Z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1033-12.2.0.20782</vt:lpwstr>
  </property>
  <property fmtid="{D5CDD505-2E9C-101B-9397-08002B2CF9AE}" pid="3" name="ICV">
    <vt:lpwstr>A7483C58423F410FB3FEE89F783C52A5_12</vt:lpwstr>
  </property>
</Properties>
</file>