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8 LỚP MGB C1</a:t>
              </a:r>
              <a:endPara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3: Từ ngày 18/8/2025 đến ngày 23/8/2025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PTVĐ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82938" y="2139044"/>
              <a:ext cx="89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KPXH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388" y="2139950"/>
              <a:ext cx="128587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VĂN HỌC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TOÁN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ÂM NHẠC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PTV</a:t>
              </a:r>
              <a:r>
                <a:rPr lang="" altLang="en-US"/>
                <a:t>Đ</a:t>
              </a:r>
              <a:r>
                <a:rPr lang="en-US" altLang="en-US"/>
                <a:t>: L</a:t>
              </a:r>
              <a:r>
                <a:rPr lang="" altLang="en-US"/>
                <a:t>ă</a:t>
              </a:r>
              <a:r>
                <a:rPr lang="en-US" altLang="en-US"/>
                <a:t>n bóng</a:t>
              </a:r>
              <a:endParaRPr lang="en-US" altLang="en-US"/>
            </a:p>
            <a:p>
              <a:r>
                <a:rPr lang="en-US" altLang="en-US"/>
                <a:t>TCV</a:t>
              </a:r>
              <a:r>
                <a:rPr lang="" altLang="en-US"/>
                <a:t>Đ</a:t>
              </a:r>
              <a:r>
                <a:rPr lang="en-US" altLang="en-US"/>
                <a:t>: nhảy nh</a:t>
              </a:r>
              <a:r>
                <a:rPr lang="" altLang="en-US"/>
                <a:t>ư</a:t>
              </a:r>
              <a:r>
                <a:rPr lang="en-US" altLang="en-US"/>
                <a:t> quả bóng nảy</a:t>
              </a:r>
              <a:endParaRPr lang="en-US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Xe </a:t>
              </a:r>
              <a:r>
                <a:rPr lang="" altLang="en-US"/>
                <a:t>đ</a:t>
              </a:r>
              <a:r>
                <a:rPr lang="en-US" altLang="en-US"/>
                <a:t>ạp- Xe máy</a:t>
              </a:r>
              <a:endParaRPr lang="en-US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5835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1600"/>
                <a:t>Truyện: Xe lu và xe ca</a:t>
              </a:r>
              <a:endParaRPr lang="en-US" altLang="en-US" sz="1600"/>
            </a:p>
            <a:p>
              <a:pPr algn="ctr"/>
              <a:r>
                <a:rPr lang="en-US" altLang="en-US" sz="1600"/>
                <a:t>(T/g: Phong Thu)</a:t>
              </a:r>
              <a:endParaRPr lang="en-US" alt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867660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 biết gọi </a:t>
              </a:r>
              <a:r>
                <a:rPr lang="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úng tên hình vuông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/>
                <a:t>Dạy hát: E tập lái ô tô</a:t>
              </a:r>
              <a:endParaRPr lang="en-US" altLang="en-US"/>
            </a:p>
            <a:p>
              <a:pPr algn="ctr"/>
              <a:r>
                <a:rPr lang="en-US" altLang="en-US"/>
                <a:t>Nghe hát: Em </a:t>
              </a:r>
              <a:r>
                <a:rPr lang="" altLang="en-US"/>
                <a:t>đ</a:t>
              </a:r>
              <a:r>
                <a:rPr lang="en-US" altLang="en-US"/>
                <a:t>i qua ngã t</a:t>
              </a:r>
              <a:r>
                <a:rPr lang="" altLang="en-US"/>
                <a:t>ư</a:t>
              </a:r>
              <a:r>
                <a:rPr lang="en-US" altLang="en-US"/>
                <a:t> </a:t>
              </a:r>
              <a:r>
                <a:rPr lang="" altLang="en-US"/>
                <a:t>đư</a:t>
              </a:r>
              <a:r>
                <a:rPr lang="en-US" altLang="en-US"/>
                <a:t>ờng phố</a:t>
              </a:r>
              <a:endParaRPr lang="en-US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Ôn các bài thơ </a:t>
              </a:r>
              <a:r>
                <a:rPr lang="" altLang="en-US"/>
                <a:t>đ</a:t>
              </a:r>
              <a:r>
                <a:rPr lang="en-US" altLang="en-US"/>
                <a:t>ã học</a:t>
              </a:r>
              <a:endParaRPr lang="en-US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WPS Presentation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Times New Roman</vt:lpstr>
      <vt:lpstr>.VnPresent</vt:lpstr>
      <vt:lpstr>Billion Dreams</vt:lpstr>
      <vt:lpstr>Microsoft YaHei</vt:lpstr>
      <vt:lpstr>Arial Unicode MS</vt:lpstr>
      <vt:lpstr>Calibri Light</vt:lpstr>
      <vt:lpstr>Calibri</vt:lpstr>
      <vt:lpstr>Tahoma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Nguyen Xuan Bao (PTCD HN)</cp:lastModifiedBy>
  <cp:revision>25</cp:revision>
  <dcterms:created xsi:type="dcterms:W3CDTF">2023-09-16T06:58:00Z</dcterms:created>
  <dcterms:modified xsi:type="dcterms:W3CDTF">2025-08-20T23:25:52Z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1033-12.2.0.21931</vt:lpwstr>
  </property>
</Properties>
</file>