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DACF"/>
    <a:srgbClr val="FBE7E0"/>
    <a:srgbClr val="FFFBF1"/>
    <a:srgbClr val="FDFFFE"/>
    <a:srgbClr val="F9B4C9"/>
    <a:srgbClr val="FED9E0"/>
    <a:srgbClr val="E74F80"/>
    <a:srgbClr val="8587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266BA-8B80-4B63-A773-A6B605D3D08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0527" y="894735"/>
            <a:ext cx="8851667" cy="4956934"/>
          </a:xfrm>
          <a:prstGeom prst="rect">
            <a:avLst/>
          </a:prstGeom>
        </p:spPr>
      </p:pic>
      <p:pic>
        <p:nvPicPr>
          <p:cNvPr id="9" name="Picture 8" descr="A logo with hands and a flower&#10;&#10;Description automatically generate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247" y="1006331"/>
            <a:ext cx="698552" cy="7076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95153" y="1825610"/>
            <a:ext cx="3991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TRƯỜNG MN GIANG BIÊN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085258" y="589935"/>
            <a:ext cx="5282329" cy="3739177"/>
            <a:chOff x="2085258" y="589935"/>
            <a:chExt cx="5282329" cy="373917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85258" y="589935"/>
              <a:ext cx="5282329" cy="3739177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71307" y="908189"/>
              <a:ext cx="701101" cy="707197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72408" y="1138562"/>
              <a:ext cx="1615902" cy="47682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3172408" y="1207697"/>
              <a:ext cx="2430236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TRƯỜNG MN GIANG BIÊN</a:t>
              </a: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8457" y="1809644"/>
            <a:ext cx="4320914" cy="243861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30552" y="0"/>
            <a:ext cx="12192000" cy="6858000"/>
            <a:chOff x="-30552" y="0"/>
            <a:chExt cx="12192000" cy="6858000"/>
          </a:xfrm>
        </p:grpSpPr>
        <p:grpSp>
          <p:nvGrpSpPr>
            <p:cNvPr id="5" name="Group 4"/>
            <p:cNvGrpSpPr/>
            <p:nvPr/>
          </p:nvGrpSpPr>
          <p:grpSpPr>
            <a:xfrm>
              <a:off x="-30552" y="0"/>
              <a:ext cx="12192000" cy="6858000"/>
              <a:chOff x="0" y="0"/>
              <a:chExt cx="12192000" cy="6858000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  <p:sp>
            <p:nvSpPr>
              <p:cNvPr id="4" name="Rectangle 3"/>
              <p:cNvSpPr/>
              <p:nvPr/>
            </p:nvSpPr>
            <p:spPr>
              <a:xfrm>
                <a:off x="2871019" y="314632"/>
                <a:ext cx="6921910" cy="884903"/>
              </a:xfrm>
              <a:prstGeom prst="rect">
                <a:avLst/>
              </a:prstGeom>
              <a:solidFill>
                <a:srgbClr val="8587C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2871019" y="314632"/>
              <a:ext cx="6270171" cy="675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 KHÓA BIỂU </a:t>
              </a:r>
              <a:r>
                <a:rPr lang="en-US" sz="2000" b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THÁNG 3 LỚP </a:t>
              </a:r>
              <a:r>
                <a:rPr lang="en-US" sz="2000" b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MGB C1</a:t>
              </a:r>
            </a:p>
            <a:p>
              <a:pPr algn="ctr"/>
              <a:r>
                <a:rPr lang="en-US" b="1" i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Tuần </a:t>
              </a:r>
              <a:r>
                <a:rPr lang="en-US" b="1" i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b="1" i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b="1" i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Từ ngày </a:t>
              </a:r>
              <a:r>
                <a:rPr lang="en-US" b="1" i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r>
                <a:rPr lang="en-US" b="1" i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/3/2026 </a:t>
              </a:r>
              <a:r>
                <a:rPr lang="en-US" b="1" i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đến ngày </a:t>
              </a:r>
              <a:r>
                <a:rPr lang="en-US" b="1" i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14</a:t>
              </a:r>
              <a:r>
                <a:rPr lang="en-US" b="1" i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/3/2026</a:t>
              </a:r>
              <a:endParaRPr lang="en-US" b="1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26518" y="2139315"/>
              <a:ext cx="1557655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2060"/>
                  </a:solidFill>
                </a:rPr>
                <a:t>KPKH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649686" y="2139044"/>
              <a:ext cx="11313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smtClean="0">
                  <a:solidFill>
                    <a:srgbClr val="002060"/>
                  </a:solidFill>
                </a:rPr>
                <a:t>VĂN HỌC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141388" y="2139950"/>
              <a:ext cx="1285875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2060"/>
                  </a:solidFill>
                </a:rPr>
                <a:t>TẠO HÌNH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79784" y="4462754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smtClean="0">
                  <a:solidFill>
                    <a:srgbClr val="002060"/>
                  </a:solidFill>
                </a:rPr>
                <a:t>PTVĐ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649685" y="4458470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smtClean="0">
                  <a:solidFill>
                    <a:srgbClr val="002060"/>
                  </a:solidFill>
                </a:rPr>
                <a:t>LQVT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253382" y="4718957"/>
              <a:ext cx="1228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ÔN LUYỆN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253382" y="4442141"/>
              <a:ext cx="1228857" cy="64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  <a:latin typeface=".VnPresent" panose="020B7200000000000000" pitchFamily="34" charset="0"/>
                </a:rPr>
                <a:t>Saturda</a:t>
              </a:r>
              <a:r>
                <a:rPr lang="en-US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19719" y="2566785"/>
              <a:ext cx="2488066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/>
                <a:t>Thí nghiệm: Trứng chìm trứng nổi</a:t>
              </a:r>
              <a:endParaRPr lang="en-US" alt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80821" y="2589914"/>
              <a:ext cx="210230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/>
                <a:t>Truyện: Xe lu và xe ca (T/g: Phong Thu)</a:t>
              </a:r>
              <a:endParaRPr lang="en-US" alt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372475" y="2508376"/>
              <a:ext cx="229980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/>
                <a:t>Tô màu xe đạp</a:t>
              </a:r>
              <a:endParaRPr lang="en-US" altLang="en-US" sz="160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206457" y="4764721"/>
              <a:ext cx="2867660" cy="12003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vi-VN"/>
                <a:t>VĐCB: Ném trúng đích nằm </a:t>
              </a:r>
              <a:r>
                <a:rPr lang="vi-VN"/>
                <a:t>ngang </a:t>
              </a:r>
              <a:endParaRPr lang="en-US" smtClean="0"/>
            </a:p>
            <a:p>
              <a:pPr algn="ctr"/>
              <a:r>
                <a:rPr lang="vi-VN" smtClean="0"/>
                <a:t>TCVĐ</a:t>
              </a:r>
              <a:r>
                <a:rPr lang="vi-VN"/>
                <a:t>: Nhảy như quả bóng nảy</a:t>
              </a:r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31203" y="4914900"/>
              <a:ext cx="2931549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/>
                <a:t>Ôn 4 hình tròn, hình vuông, hình tam giác, hình chữ nhật</a:t>
              </a:r>
              <a:endParaRPr lang="en-US" alt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519432" y="5088289"/>
              <a:ext cx="3155496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/>
                <a:t>Truyện: Xe lu và xe ca (T/g: Phong Thu)</a:t>
              </a:r>
              <a:endParaRPr lang="en-US" alt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101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.VnPresent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 Vostro 3500</dc:creator>
  <cp:lastModifiedBy>BAO</cp:lastModifiedBy>
  <cp:revision>31</cp:revision>
  <dcterms:created xsi:type="dcterms:W3CDTF">2023-09-16T06:58:00Z</dcterms:created>
  <dcterms:modified xsi:type="dcterms:W3CDTF">2026-03-06T16:05:34Z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CC2614928A714DDF84825499600F73EF_12</vt:lpwstr>
  </property>
  <property fmtid="{D5CDD505-2E9C-101B-9397-08002B2CF9AE}" pid="3" name="KSOProductBuildVer">
    <vt:lpwstr>1033-12.2.0.21931</vt:lpwstr>
  </property>
</Properties>
</file>