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2" r:id="rId5"/>
    <p:sldId id="274" r:id="rId6"/>
    <p:sldId id="261" r:id="rId7"/>
    <p:sldId id="263" r:id="rId8"/>
    <p:sldId id="269" r:id="rId9"/>
    <p:sldId id="265" r:id="rId10"/>
    <p:sldId id="266" r:id="rId11"/>
    <p:sldId id="26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9A56-E4C0-49B6-ABEC-838F31DBFF9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nền cho PowerPoint bầu trời và khinh khí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933" y="419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ỦY BAN NHÂN </a:t>
            </a:r>
            <a:r>
              <a:rPr lang="en-US" b="1"/>
              <a:t>DÂN </a:t>
            </a:r>
            <a:r>
              <a:rPr lang="en-US" b="1" smtClean="0"/>
              <a:t>PHƯỜNG VIỆT HƯNG</a:t>
            </a:r>
            <a:endParaRPr lang="en-US" b="1" dirty="0"/>
          </a:p>
          <a:p>
            <a:pPr algn="ctr"/>
            <a:r>
              <a:rPr lang="en-US" b="1" dirty="0"/>
              <a:t>TRƯỜNG MẦM </a:t>
            </a:r>
            <a:r>
              <a:rPr lang="en-US" b="1"/>
              <a:t>NON </a:t>
            </a:r>
            <a:r>
              <a:rPr lang="en-US" b="1" smtClean="0"/>
              <a:t>GIANG BIÊN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083543" y="2002557"/>
            <a:ext cx="355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7866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1838" y="3907547"/>
            <a:ext cx="28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</a:t>
            </a:r>
            <a:r>
              <a:rPr 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9158" y="4382126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C1</a:t>
            </a: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073" y="6027002"/>
            <a:ext cx="317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Trò chơi 3: Đội nào tài giỏi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2 đội. Khi nào có nhạc 2 bạn đứng đầu hàng sẽ chạy nhanh lên lấy đúng hình cô yêu cầu , sau đó gắn lên bảng của đội mình. Kết quả đội nào lấy được nhiều và đúng thì đội đó sẽ thắng.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196" y="2495280"/>
            <a:ext cx="818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Trẻ chơi trò chơi: Đội nào tài giỏi</a:t>
            </a:r>
          </a:p>
        </p:txBody>
      </p:sp>
      <p:pic>
        <p:nvPicPr>
          <p:cNvPr id="4" name="ghep nhac choi TC to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918" y="6069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pp - Bộ sưu tập đẹp mắt và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9200" y="2705725"/>
            <a:ext cx="789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cho PowerPoint đơn giản với những ngôi 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961" y="3075057"/>
            <a:ext cx="7131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3355" y="56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2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3701" y="957405"/>
            <a:ext cx="4472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029" y="2499585"/>
            <a:ext cx="8725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581" y="2604010"/>
            <a:ext cx="8405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: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r>
              <a:rPr lang="en-US" sz="3200" dirty="0"/>
              <a:t> 1 </a:t>
            </a:r>
            <a:r>
              <a:rPr lang="en-US" sz="3200" dirty="0" err="1"/>
              <a:t>hình</a:t>
            </a:r>
            <a:r>
              <a:rPr lang="en-US" sz="3200" dirty="0"/>
              <a:t>. Cho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“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”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tương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92192" y="1712889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2: </a:t>
            </a:r>
            <a:r>
              <a:rPr lang="en-US" sz="4400" b="1" dirty="0" err="1">
                <a:solidFill>
                  <a:srgbClr val="0070C0"/>
                </a:solidFill>
              </a:rPr>
              <a:t>Về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đúng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3840" y="1520036"/>
            <a:ext cx="4175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663" y="2828836"/>
            <a:ext cx="10045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5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856" y="2142004"/>
            <a:ext cx="5035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C00000"/>
                </a:solidFill>
                <a:latin typeface="+mj-lt"/>
              </a:rPr>
              <a:t>Hình gì lăn được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Lăn dọc, lăn ngang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Bé </a:t>
            </a:r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</a:t>
            </a:r>
            <a:endParaRPr lang="vi-VN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hình gì</a:t>
            </a:r>
            <a:r>
              <a:rPr lang="vi-VN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1: Bé hãy đoán xem câu đố nói về hình gì?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6725530" y="495940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6975684" y="522113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7196014" y="502344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00407" y="1344806"/>
            <a:ext cx="5270253" cy="532322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5" grpId="1" animBg="1"/>
      <p:bldP spid="6" grpId="0" animBg="1"/>
      <p:bldP spid="6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2: Cái đồng hồ có dạng hình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824" r="5137" b="8824"/>
          <a:stretch/>
        </p:blipFill>
        <p:spPr>
          <a:xfrm>
            <a:off x="2823882" y="2090112"/>
            <a:ext cx="4719918" cy="44720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8423530" y="485353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8673684" y="511526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8894014" y="491757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5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0208" y="502273"/>
            <a:ext cx="5237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3: Hình gì 4 cạnh</a:t>
            </a:r>
          </a:p>
          <a:p>
            <a:r>
              <a:rPr lang="en-US" sz="4400" b="1">
                <a:solidFill>
                  <a:srgbClr val="002060"/>
                </a:solidFill>
              </a:rPr>
              <a:t>Có 2 cạnh dài </a:t>
            </a:r>
          </a:p>
          <a:p>
            <a:r>
              <a:rPr lang="en-US" sz="4400" b="1">
                <a:solidFill>
                  <a:srgbClr val="002060"/>
                </a:solidFill>
              </a:rPr>
              <a:t>Thêm 2 cạnh ngắn</a:t>
            </a:r>
          </a:p>
          <a:p>
            <a:r>
              <a:rPr lang="en-US" sz="4400" b="1">
                <a:solidFill>
                  <a:srgbClr val="002060"/>
                </a:solidFill>
              </a:rPr>
              <a:t>Xinh xắn làm sao</a:t>
            </a:r>
          </a:p>
          <a:p>
            <a:r>
              <a:rPr lang="en-US" sz="4400" b="1">
                <a:solidFill>
                  <a:srgbClr val="002060"/>
                </a:solidFill>
              </a:rPr>
              <a:t>Bé đoán xem nào</a:t>
            </a:r>
          </a:p>
          <a:p>
            <a:r>
              <a:rPr lang="en-US" sz="4400" b="1">
                <a:solidFill>
                  <a:srgbClr val="002060"/>
                </a:solidFill>
              </a:rPr>
              <a:t>Hình gì đó nhỉ?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923937" y="48026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10174091" y="50643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394421" y="48666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7617" y="785611"/>
            <a:ext cx="5409127" cy="28333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29561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3961" y="388069"/>
            <a:ext cx="1003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4: Ở phía dưới đám mây là hình gì?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119686" y="1601263"/>
            <a:ext cx="6037729" cy="454510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76517" y="1257831"/>
            <a:ext cx="6750423" cy="523196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619955" y="469947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9870109" y="496120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090439" y="476351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94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433</Words>
  <Application>Microsoft Office PowerPoint</Application>
  <PresentationFormat>Widescreen</PresentationFormat>
  <Paragraphs>54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BAO</cp:lastModifiedBy>
  <cp:revision>21</cp:revision>
  <dcterms:created xsi:type="dcterms:W3CDTF">2024-04-09T11:54:15Z</dcterms:created>
  <dcterms:modified xsi:type="dcterms:W3CDTF">2026-03-19T15:41:20Z</dcterms:modified>
</cp:coreProperties>
</file>