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</a:t>
              </a:r>
              <a:r>
                <a:rPr lang="en-US" sz="2000" b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THÁNG 3 LỚP </a:t>
              </a:r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MGB C1</a:t>
              </a: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</a:t>
              </a:r>
              <a:r>
                <a:rPr lang="en-US" b="1" i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3: </a:t>
              </a:r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 ngày </a:t>
              </a:r>
              <a:r>
                <a:rPr lang="en-US" b="1" i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16/3/2026 </a:t>
              </a:r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 ngày </a:t>
              </a:r>
              <a:r>
                <a:rPr lang="en-US" b="1" i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21/3/2026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518" y="2139315"/>
              <a:ext cx="155765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2060"/>
                  </a:solidFill>
                </a:rPr>
                <a:t>KPKH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49686" y="2139044"/>
              <a:ext cx="1131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>
                  <a:solidFill>
                    <a:srgbClr val="002060"/>
                  </a:solidFill>
                </a:rPr>
                <a:t>ÂM NHẠC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388" y="2139950"/>
              <a:ext cx="128587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2060"/>
                  </a:solidFill>
                </a:rPr>
                <a:t>TẠO HÌNH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>
                  <a:solidFill>
                    <a:srgbClr val="002060"/>
                  </a:solidFill>
                </a:rPr>
                <a:t>PTVĐ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>
                  <a:solidFill>
                    <a:srgbClr val="002060"/>
                  </a:solidFill>
                </a:rPr>
                <a:t>LQVT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</a:t>
              </a:r>
              <a:r>
                <a:rPr lang="en-US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Hoạt động trải nghiệm Làm sữa ngô</a:t>
              </a:r>
              <a:endParaRPr lang="en-US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31203" y="2589914"/>
              <a:ext cx="2651922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/>
                <a:t>Dạy hát: E tập lái ô tô Nghe hát: Em đi qua ngã tư </a:t>
              </a:r>
              <a:r>
                <a:rPr lang="vi-VN"/>
                <a:t>đường </a:t>
              </a:r>
              <a:r>
                <a:rPr lang="vi-VN" smtClean="0"/>
                <a:t>phố</a:t>
              </a:r>
              <a:endParaRPr lang="en-US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/>
                <a:t>Xé dán con thuyền</a:t>
              </a:r>
              <a:endParaRPr lang="en-US" altLang="en-US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06457" y="4764721"/>
              <a:ext cx="286766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/>
                <a:t>PTVĐ: Bò chui qua cổng bật về phía trước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/>
                <a:t>Chắp ghép các hình học thành các hình đơn giản</a:t>
              </a:r>
              <a:endParaRPr lang="en-US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484598" y="5040951"/>
              <a:ext cx="3155496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/>
                <a:t>Ôn luyện Chắp ghép các hình học thành các hình đơn giản</a:t>
              </a:r>
              <a:endParaRPr lang="en-US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96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BAO</cp:lastModifiedBy>
  <cp:revision>32</cp:revision>
  <dcterms:created xsi:type="dcterms:W3CDTF">2023-09-16T06:58:00Z</dcterms:created>
  <dcterms:modified xsi:type="dcterms:W3CDTF">2026-03-15T16:11:39Z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CC2614928A714DDF84825499600F73EF_12</vt:lpwstr>
  </property>
  <property fmtid="{D5CDD505-2E9C-101B-9397-08002B2CF9AE}" pid="3" name="KSOProductBuildVer">
    <vt:lpwstr>1033-12.2.0.21931</vt:lpwstr>
  </property>
</Properties>
</file>