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74" r:id="rId4"/>
    <p:sldId id="256" r:id="rId5"/>
    <p:sldId id="258" r:id="rId6"/>
    <p:sldId id="259" r:id="rId7"/>
    <p:sldId id="260" r:id="rId8"/>
    <p:sldId id="261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E2B3D-17B9-4020-A183-A74FCCD6112A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6367-E1D5-4D80-B41A-28FE42BF70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16367-E1D5-4D80-B41A-28FE42BF70A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B6A75752-E5F2-4895-A545-42B554D6C6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18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3314" r="3707" b="1972"/>
          <a:stretch>
            <a:fillRect/>
          </a:stretch>
        </p:blipFill>
        <p:spPr>
          <a:xfrm>
            <a:off x="0" y="635"/>
            <a:ext cx="9144000" cy="6741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335" y="456979"/>
            <a:ext cx="4659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ỦY BAN NHÂN DÂN PH</a:t>
            </a:r>
            <a:r>
              <a:rPr lang="vi-VN" sz="1600" b="1" dirty="0">
                <a:solidFill>
                  <a:srgbClr val="002060"/>
                </a:solidFill>
              </a:rPr>
              <a:t>Ư</a:t>
            </a:r>
            <a:r>
              <a:rPr lang="en-US" sz="1600" b="1" dirty="0">
                <a:solidFill>
                  <a:srgbClr val="002060"/>
                </a:solidFill>
              </a:rPr>
              <a:t>ỜNG VIỆT H</a:t>
            </a:r>
            <a:r>
              <a:rPr lang="vi-VN" sz="1600" b="1" dirty="0">
                <a:solidFill>
                  <a:srgbClr val="002060"/>
                </a:solidFill>
              </a:rPr>
              <a:t>Ư</a:t>
            </a:r>
            <a:r>
              <a:rPr lang="en-US" sz="1600" b="1" dirty="0">
                <a:solidFill>
                  <a:srgbClr val="002060"/>
                </a:solidFill>
              </a:rPr>
              <a:t>NG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TRƯỜNG MẦM NON GIANG BIÊN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9121" y="3928864"/>
            <a:ext cx="29943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46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>
              <a:solidFill>
                <a:srgbClr val="004D9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5704" y="4380324"/>
            <a:ext cx="3148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9415" y="3602990"/>
            <a:ext cx="58369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 TÀI: Đếm các đối tượng trong phạm vi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30" y="4038292"/>
            <a:ext cx="324305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Lứa tuổi: 3 - 4 tuổi</a:t>
            </a:r>
          </a:p>
          <a:p>
            <a:r>
              <a:rPr lang="en-US" b="1">
                <a:solidFill>
                  <a:srgbClr val="C00000"/>
                </a:solidFill>
              </a:rPr>
              <a:t>Cô giáo: Nguyễn Thị Nhung</a:t>
            </a:r>
          </a:p>
          <a:p>
            <a:r>
              <a:rPr lang="en-US" sz="2000" b="1">
                <a:solidFill>
                  <a:srgbClr val="C00000"/>
                </a:solidFill>
              </a:rPr>
              <a:t>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124200"/>
            <a:ext cx="5616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LĨNH VỰC: PHÁT TRIỂN NHẬN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28" y="2090167"/>
            <a:ext cx="874543" cy="8169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HONG BUN\Desktop\video dang sua\Blue-sky-with-nature-vector-background-vector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5" y="0"/>
            <a:ext cx="9125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HONG BUN\Downloads\hinh-anh-ong-mat-troi-1-580x580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5"/>
          <a:stretch>
            <a:fillRect/>
          </a:stretch>
        </p:blipFill>
        <p:spPr bwMode="auto">
          <a:xfrm rot="588809">
            <a:off x="5225119" y="-21567"/>
            <a:ext cx="2628452" cy="25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2994" y="1231033"/>
            <a:ext cx="2123069" cy="1359260"/>
            <a:chOff x="2667000" y="1398226"/>
            <a:chExt cx="2667000" cy="1594571"/>
          </a:xfrm>
        </p:grpSpPr>
        <p:sp>
          <p:nvSpPr>
            <p:cNvPr id="4" name="Cloud 3"/>
            <p:cNvSpPr/>
            <p:nvPr/>
          </p:nvSpPr>
          <p:spPr>
            <a:xfrm>
              <a:off x="2667000" y="1398226"/>
              <a:ext cx="2667000" cy="1594571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1905000"/>
              <a:ext cx="304800" cy="2905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223310" y="1863220"/>
              <a:ext cx="304800" cy="2905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oon 8"/>
            <p:cNvSpPr/>
            <p:nvPr/>
          </p:nvSpPr>
          <p:spPr>
            <a:xfrm rot="15693261">
              <a:off x="3880497" y="2197703"/>
              <a:ext cx="309559" cy="642369"/>
            </a:xfrm>
            <a:prstGeom prst="mo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C:\Users\PHONG BUN\Downloads\tải_xuống-removebg-preview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315" b="58090"/>
          <a:stretch>
            <a:fillRect/>
          </a:stretch>
        </p:blipFill>
        <p:spPr bwMode="auto">
          <a:xfrm>
            <a:off x="4585100" y="3071475"/>
            <a:ext cx="1659487" cy="16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011753" y="747810"/>
            <a:ext cx="942109" cy="1380700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12" name="Rectangle 11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>
              <a:fillRect/>
            </a:stretch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</p:spPr>
        </p:pic>
      </p:grpSp>
      <p:grpSp>
        <p:nvGrpSpPr>
          <p:cNvPr id="21" name="Group 20"/>
          <p:cNvGrpSpPr/>
          <p:nvPr/>
        </p:nvGrpSpPr>
        <p:grpSpPr>
          <a:xfrm>
            <a:off x="3041073" y="1438160"/>
            <a:ext cx="942109" cy="1380700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22" name="Rectangle 21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>
              <a:fillRect/>
            </a:stretch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</p:spPr>
        </p:pic>
      </p:grpSp>
      <p:grpSp>
        <p:nvGrpSpPr>
          <p:cNvPr id="24" name="Group 23"/>
          <p:cNvGrpSpPr/>
          <p:nvPr/>
        </p:nvGrpSpPr>
        <p:grpSpPr>
          <a:xfrm>
            <a:off x="6493226" y="3157457"/>
            <a:ext cx="942109" cy="1271669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25" name="Rectangle 24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>
              <a:fillRect/>
            </a:stretch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HONG BUN\Desktop\video dang sua\hinh-anh-bau-troi-dep-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5"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HONG BUN\Desktop\video dang sua\Blue-sky-with-nature-vector-background-vector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4"/>
          <a:stretch>
            <a:fillRect/>
          </a:stretch>
        </p:blipFill>
        <p:spPr bwMode="auto">
          <a:xfrm>
            <a:off x="0" y="27708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HONG BUN\Downloads\tu-vung-tieng-anh-cho-tre-chu-de-con-trung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38312"/>
            <a:ext cx="1860467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HONG BUN\Downloads\tu-vung-tieng-anh-cho-tre-chu-de-con-trung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66021"/>
            <a:ext cx="1860467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HONG BUN\Downloads\unnamed__1_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23" y="3657600"/>
            <a:ext cx="2765100" cy="32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HONG BUN\Downloads\unnamed__1_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57" y="3657600"/>
            <a:ext cx="273134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81686" y="1638243"/>
            <a:ext cx="1066800" cy="186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4886" y="4828308"/>
            <a:ext cx="1066800" cy="186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-33884"/>
            <a:ext cx="9144000" cy="63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PHONG BUN\Downloads\tree-png-clip-art-image-5a1d562e8318b8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77" y="1904928"/>
            <a:ext cx="5183038" cy="46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5198"/>
            <a:ext cx="9144000" cy="54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1" y="3505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43" y="3505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-6835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3" y="-9738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9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0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48" y="2133600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08" y="5027757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502727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/>
          <p:nvPr/>
        </p:nvSpPr>
        <p:spPr>
          <a:xfrm>
            <a:off x="304800" y="26161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Hoạt động 3: Cung cấp kiến thức mới</a:t>
            </a:r>
            <a:br>
              <a:rPr lang="en-US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</a:br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19200" y="576590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/>
              <a:t>        </a:t>
            </a:r>
            <a:r>
              <a:rPr lang="en-US" sz="2800" b="1" i="1" dirty="0" err="1"/>
              <a:t>Đếm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đối</a:t>
            </a:r>
            <a:r>
              <a:rPr lang="en-US" sz="2800" b="1" i="1" dirty="0"/>
              <a:t> </a:t>
            </a:r>
            <a:r>
              <a:rPr lang="en-US" sz="2800" b="1" i="1" dirty="0" err="1"/>
              <a:t>tượng</a:t>
            </a:r>
            <a:r>
              <a:rPr lang="en-US" sz="2800" b="1" i="1" dirty="0"/>
              <a:t> </a:t>
            </a:r>
            <a:r>
              <a:rPr lang="en-US" sz="2800" b="1" i="1" dirty="0" err="1"/>
              <a:t>trong</a:t>
            </a:r>
            <a:r>
              <a:rPr lang="en-US" sz="2800" b="1" i="1" dirty="0"/>
              <a:t> </a:t>
            </a:r>
            <a:r>
              <a:rPr lang="en-US" sz="2800" b="1" i="1" dirty="0" err="1"/>
              <a:t>phạm</a:t>
            </a:r>
            <a:r>
              <a:rPr lang="en-US" sz="2800" b="1" i="1" dirty="0"/>
              <a:t> vi 4</a:t>
            </a:r>
            <a:r>
              <a:rPr lang="en-US" sz="2000" b="1" i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1295400"/>
            <a:ext cx="8991600" cy="533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2057400"/>
            <a:ext cx="144541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78185"/>
            <a:ext cx="152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8184"/>
            <a:ext cx="1447800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3948545"/>
            <a:ext cx="1445419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48545"/>
            <a:ext cx="1524000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48545"/>
            <a:ext cx="1447800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84" y="3948545"/>
            <a:ext cx="1506616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48" y="2078185"/>
            <a:ext cx="1465052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9" t="22797" r="30303" b="32320"/>
          <a:stretch>
            <a:fillRect/>
          </a:stretch>
        </p:blipFill>
        <p:spPr bwMode="auto">
          <a:xfrm>
            <a:off x="7647709" y="2057400"/>
            <a:ext cx="955964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>
            <a:fillRect/>
          </a:stretch>
        </p:blipFill>
        <p:spPr bwMode="auto">
          <a:xfrm>
            <a:off x="7647709" y="3941618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>
            <a:fillRect/>
          </a:stretch>
        </p:blipFill>
        <p:spPr bwMode="auto">
          <a:xfrm>
            <a:off x="7661564" y="2085112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>
            <a:fillRect/>
          </a:stretch>
        </p:blipFill>
        <p:spPr bwMode="auto">
          <a:xfrm>
            <a:off x="7626927" y="3941618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1880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426235" y="933450"/>
            <a:ext cx="8686800" cy="6667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908" y="1600200"/>
            <a:ext cx="8839200" cy="5105400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111415" y="1664255"/>
            <a:ext cx="2743634" cy="2398568"/>
            <a:chOff x="6019366" y="4038600"/>
            <a:chExt cx="2743634" cy="2398568"/>
          </a:xfrm>
        </p:grpSpPr>
        <p:sp>
          <p:nvSpPr>
            <p:cNvPr id="26" name="Oval 25"/>
            <p:cNvSpPr/>
            <p:nvPr/>
          </p:nvSpPr>
          <p:spPr>
            <a:xfrm>
              <a:off x="6019366" y="4038600"/>
              <a:ext cx="2743634" cy="23985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625" y="4576041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152900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189" y="4782416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241" y="5274541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6246208" y="4340368"/>
            <a:ext cx="2668096" cy="2176391"/>
            <a:chOff x="304800" y="1814944"/>
            <a:chExt cx="2285999" cy="2057400"/>
          </a:xfrm>
        </p:grpSpPr>
        <p:sp>
          <p:nvSpPr>
            <p:cNvPr id="32" name="Oval 31"/>
            <p:cNvSpPr/>
            <p:nvPr/>
          </p:nvSpPr>
          <p:spPr>
            <a:xfrm>
              <a:off x="304800" y="1814944"/>
              <a:ext cx="2285999" cy="2057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95" y="1858140"/>
              <a:ext cx="2094751" cy="173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409558" y="1828581"/>
            <a:ext cx="2704821" cy="2105891"/>
            <a:chOff x="227241" y="4201391"/>
            <a:chExt cx="2632364" cy="2105891"/>
          </a:xfrm>
        </p:grpSpPr>
        <p:sp>
          <p:nvSpPr>
            <p:cNvPr id="35" name="Oval 34"/>
            <p:cNvSpPr/>
            <p:nvPr/>
          </p:nvSpPr>
          <p:spPr>
            <a:xfrm>
              <a:off x="227241" y="4201391"/>
              <a:ext cx="2632364" cy="210589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11" y="4686083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98" y="4741934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566" y="5343091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537315" y="4386062"/>
            <a:ext cx="2743200" cy="2189017"/>
            <a:chOff x="6019366" y="1683327"/>
            <a:chExt cx="2591234" cy="2189017"/>
          </a:xfrm>
        </p:grpSpPr>
        <p:sp>
          <p:nvSpPr>
            <p:cNvPr id="40" name="Oval 39"/>
            <p:cNvSpPr/>
            <p:nvPr/>
          </p:nvSpPr>
          <p:spPr>
            <a:xfrm>
              <a:off x="6019366" y="1683327"/>
              <a:ext cx="2591234" cy="218901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786" y="2129271"/>
              <a:ext cx="1085492" cy="121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443" y="2115416"/>
              <a:ext cx="1085492" cy="121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4" t="22920" r="31618" b="35909"/>
          <a:stretch>
            <a:fillRect/>
          </a:stretch>
        </p:blipFill>
        <p:spPr bwMode="auto">
          <a:xfrm>
            <a:off x="4286815" y="3076852"/>
            <a:ext cx="750178" cy="9491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15" y="1814944"/>
            <a:ext cx="785019" cy="10410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29" y="5453426"/>
            <a:ext cx="861330" cy="104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21157" r="32870" b="38278"/>
          <a:stretch>
            <a:fillRect/>
          </a:stretch>
        </p:blipFill>
        <p:spPr bwMode="auto">
          <a:xfrm>
            <a:off x="4295416" y="4243140"/>
            <a:ext cx="782183" cy="10504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75" name="Straight Arrow Connector 7174"/>
          <p:cNvCxnSpPr/>
          <p:nvPr/>
        </p:nvCxnSpPr>
        <p:spPr>
          <a:xfrm>
            <a:off x="2838174" y="3551403"/>
            <a:ext cx="1448641" cy="121210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7172" idx="3"/>
          </p:cNvCxnSpPr>
          <p:nvPr/>
        </p:nvCxnSpPr>
        <p:spPr>
          <a:xfrm flipH="1">
            <a:off x="5173259" y="3884446"/>
            <a:ext cx="1532341" cy="2093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7170" idx="1"/>
          </p:cNvCxnSpPr>
          <p:nvPr/>
        </p:nvCxnSpPr>
        <p:spPr>
          <a:xfrm flipV="1">
            <a:off x="3048000" y="3551403"/>
            <a:ext cx="1238815" cy="121210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077600" y="2514601"/>
            <a:ext cx="1475600" cy="224890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49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90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43926"/>
            <a:ext cx="266382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766686"/>
            <a:ext cx="4876800" cy="455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21182"/>
            <a:ext cx="5779943" cy="400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/>
          <p:nvPr/>
        </p:nvSpPr>
        <p:spPr>
          <a:xfrm>
            <a:off x="304800" y="20782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257572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1" y="2180776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10" y="1334973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77" y="2310631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28" y="2244997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>
            <a:fillRect/>
          </a:stretch>
        </p:blipFill>
        <p:spPr bwMode="auto">
          <a:xfrm>
            <a:off x="0" y="522276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>
            <a:fillRect/>
          </a:stretch>
        </p:blipFill>
        <p:spPr bwMode="auto">
          <a:xfrm>
            <a:off x="594933" y="5204689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>
            <a:fillRect/>
          </a:stretch>
        </p:blipFill>
        <p:spPr bwMode="auto">
          <a:xfrm>
            <a:off x="1155024" y="522276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>
            <a:fillRect/>
          </a:stretch>
        </p:blipFill>
        <p:spPr bwMode="auto">
          <a:xfrm>
            <a:off x="1676400" y="518390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69" y="4547393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42688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28" y="4267200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92" y="4672806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15" y="5078412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72066 0.63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24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81354 0.39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72326 0.46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63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70659 0.5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30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57066 -0.1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50261 -0.125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625 -0.1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57066 -0.141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46007 0.16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3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4167 0.159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44827 0.022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0.30417 0.15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On-screen Show (4:3)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Office Theme</vt:lpstr>
      <vt:lpstr>Trek</vt:lpstr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13</cp:revision>
  <dcterms:created xsi:type="dcterms:W3CDTF">2020-04-07T03:18:00Z</dcterms:created>
  <dcterms:modified xsi:type="dcterms:W3CDTF">2026-02-09T05:01:54Z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2621DB0426894F81A7878734F7363D13_13</vt:lpwstr>
  </property>
  <property fmtid="{D5CDD505-2E9C-101B-9397-08002B2CF9AE}" pid="3" name="KSOProductBuildVer">
    <vt:lpwstr>1033-12.2.0.19805</vt:lpwstr>
  </property>
</Properties>
</file>