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60" r:id="rId3"/>
    <p:sldId id="265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8" y="150"/>
      </p:cViewPr>
      <p:guideLst>
        <p:guide orient="horz" pos="213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75B1-89C8-49E1-9CC2-43505BE2EB7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06CD5-4BE4-4B4C-976C-E690B105B7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3314" r="3707" b="19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8447" y="131785"/>
            <a:ext cx="6213220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</a:t>
            </a:r>
            <a:r>
              <a:rPr lang="vi-VN" sz="21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ƯỜNG</a:t>
            </a:r>
            <a:r>
              <a:rPr lang="en-US" sz="21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VIỆT H</a:t>
            </a:r>
            <a:r>
              <a:rPr lang="vi-VN" sz="21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pPr algn="ctr"/>
            <a:r>
              <a:rPr lang="en-US" sz="21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8828" y="4095485"/>
            <a:ext cx="399245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46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>
              <a:solidFill>
                <a:srgbClr val="004D9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0939" y="4697432"/>
            <a:ext cx="41985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848" y="3661119"/>
            <a:ext cx="7264400" cy="87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 TÀI: DH: Lý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xanh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NDKH: NH “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xanh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4440" y="4444589"/>
            <a:ext cx="4324079" cy="124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Lứa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tuổi</a:t>
            </a:r>
            <a:r>
              <a:rPr lang="en-US" sz="2400" b="1" dirty="0">
                <a:solidFill>
                  <a:srgbClr val="C00000"/>
                </a:solidFill>
              </a:rPr>
              <a:t>: 3 - 4 </a:t>
            </a:r>
            <a:r>
              <a:rPr lang="en-US" sz="2400" b="1" dirty="0" err="1">
                <a:solidFill>
                  <a:srgbClr val="C00000"/>
                </a:solidFill>
              </a:rPr>
              <a:t>tuổi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Cô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giáo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b="1" dirty="0" err="1">
                <a:solidFill>
                  <a:srgbClr val="C00000"/>
                </a:solidFill>
              </a:rPr>
              <a:t>Nguyễn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Hòa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665" b="1" dirty="0">
                <a:solidFill>
                  <a:srgbClr val="C00000"/>
                </a:solidFill>
              </a:rPr>
              <a:t>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0269" y="3004575"/>
            <a:ext cx="66715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VỰC: PHÁT TRIỂN THẨM MỸ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43" y="1905000"/>
            <a:ext cx="1001303" cy="935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103437"/>
            <a:ext cx="88392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TC “Gieo hạt”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21820" cy="6837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3585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Dạy hát “Lý cây xanh”</a:t>
            </a:r>
          </a:p>
        </p:txBody>
      </p:sp>
      <p:pic>
        <p:nvPicPr>
          <p:cNvPr id="2" name="LyCayXanhBeat-Beat-6277545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00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3429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0343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Nghe hát “Em yêu cây xanh”</a:t>
            </a:r>
          </a:p>
        </p:txBody>
      </p:sp>
      <p:pic>
        <p:nvPicPr>
          <p:cNvPr id="2" name="EmYeuCayXanhBeat-VA-4776840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7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3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2841" y="2603828"/>
            <a:ext cx="7725104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78</Words>
  <Application>Microsoft Office PowerPoint</Application>
  <PresentationFormat>Widescreen</PresentationFormat>
  <Paragraphs>13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TC “Gieo hạt”</vt:lpstr>
      <vt:lpstr>PowerPoint Presentation</vt:lpstr>
      <vt:lpstr>Dạy hát “Lý cây xanh”</vt:lpstr>
      <vt:lpstr>Nghe hát “Em yêu cây xanh”</vt:lpstr>
      <vt:lpstr>Kết thúc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THẨM MỸ   Hoạt động: Âm nhạc  Đề tài: Dạy hát “Cháu yêu cô chú công nhân”   Nghe hát “Xe chỉ luồn kim”   Trò chơi “Ai đoán giỏi”  Lớp: MGB C2  Người dạy: Nguyễn Thị Nhàn  Ngày dạy: 5/11/2020</dc:title>
  <dc:creator>All users - Windows 8</dc:creator>
  <cp:lastModifiedBy>Administrator</cp:lastModifiedBy>
  <cp:revision>15</cp:revision>
  <dcterms:created xsi:type="dcterms:W3CDTF">2020-11-04T10:18:00Z</dcterms:created>
  <dcterms:modified xsi:type="dcterms:W3CDTF">2026-01-05T02:43:43Z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B1F86FDD4EDE493D94CAB29BB5896A91_12</vt:lpwstr>
  </property>
  <property fmtid="{D5CDD505-2E9C-101B-9397-08002B2CF9AE}" pid="3" name="KSOProductBuildVer">
    <vt:lpwstr>1033-12.2.0.19805</vt:lpwstr>
  </property>
</Properties>
</file>