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05/1/2026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10/1/2026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KPKH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346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ÂM NHẠC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190" y="2139044"/>
              <a:ext cx="1175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LQVT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dirty="0"/>
                <a:t> L</a:t>
              </a:r>
              <a:r>
                <a:rPr lang="vi-VN" dirty="0"/>
                <a:t>àm thế nào để chế biến một cốc sinh tố bổ dưỡng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DH: </a:t>
              </a:r>
              <a:r>
                <a:rPr lang="en-US" dirty="0" err="1"/>
                <a:t>Quả</a:t>
              </a:r>
              <a:r>
                <a:rPr lang="en-US" dirty="0"/>
                <a:t> T/g: </a:t>
              </a:r>
              <a:r>
                <a:rPr lang="en-US" dirty="0" err="1"/>
                <a:t>Xanh</a:t>
              </a:r>
              <a:r>
                <a:rPr lang="en-US" dirty="0"/>
                <a:t> </a:t>
              </a:r>
              <a:r>
                <a:rPr lang="en-US" dirty="0" err="1"/>
                <a:t>Xanh</a:t>
              </a:r>
              <a:r>
                <a:rPr lang="en-US" dirty="0"/>
                <a:t> TC: </a:t>
              </a:r>
              <a:r>
                <a:rPr lang="en-US" dirty="0" err="1"/>
                <a:t>Gieo</a:t>
              </a:r>
              <a:r>
                <a:rPr lang="en-US" dirty="0"/>
                <a:t> </a:t>
              </a:r>
              <a:r>
                <a:rPr lang="en-US" dirty="0" err="1"/>
                <a:t>hạt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dirty="0"/>
                <a:t>Tô nét tô màu quả táo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72415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VĐCB: </a:t>
              </a:r>
              <a:r>
                <a:rPr lang="en-US" dirty="0" err="1"/>
                <a:t>Chạy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vật</a:t>
              </a:r>
              <a:r>
                <a:rPr lang="en-US" dirty="0"/>
                <a:t> </a:t>
              </a:r>
              <a:r>
                <a:rPr lang="en-US" dirty="0" err="1"/>
                <a:t>chuẩn</a:t>
              </a:r>
              <a:r>
                <a:rPr lang="en-US" dirty="0"/>
                <a:t>, </a:t>
              </a:r>
              <a:r>
                <a:rPr lang="en-US" dirty="0" err="1"/>
                <a:t>ném</a:t>
              </a:r>
              <a:r>
                <a:rPr lang="en-US" dirty="0"/>
                <a:t> </a:t>
              </a:r>
              <a:r>
                <a:rPr lang="en-US" dirty="0" err="1"/>
                <a:t>trúng</a:t>
              </a:r>
              <a:r>
                <a:rPr lang="en-US" dirty="0"/>
                <a:t> </a:t>
              </a:r>
              <a:r>
                <a:rPr lang="en-US" dirty="0" err="1"/>
                <a:t>đích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Dạy</a:t>
              </a:r>
              <a:r>
                <a:rPr lang="en-US" dirty="0"/>
                <a:t> </a:t>
              </a:r>
              <a:r>
                <a:rPr lang="en-US" dirty="0" err="1"/>
                <a:t>trẻ</a:t>
              </a:r>
              <a:r>
                <a:rPr lang="en-US" dirty="0"/>
                <a:t> </a:t>
              </a:r>
              <a:r>
                <a:rPr lang="en-US" dirty="0" err="1"/>
                <a:t>nhận</a:t>
              </a:r>
              <a:r>
                <a:rPr lang="en-US" dirty="0"/>
                <a:t> ra </a:t>
              </a:r>
              <a:r>
                <a:rPr lang="en-US" dirty="0" err="1"/>
                <a:t>quy</a:t>
              </a:r>
              <a:r>
                <a:rPr lang="en-US" dirty="0"/>
                <a:t> </a:t>
              </a:r>
              <a:r>
                <a:rPr lang="en-US" dirty="0" err="1"/>
                <a:t>tắc</a:t>
              </a:r>
              <a:r>
                <a:rPr lang="en-US" dirty="0"/>
                <a:t> </a:t>
              </a:r>
              <a:r>
                <a:rPr lang="en-US" dirty="0" err="1"/>
                <a:t>sắp</a:t>
              </a:r>
              <a:r>
                <a:rPr lang="en-US" dirty="0"/>
                <a:t> </a:t>
              </a:r>
              <a:r>
                <a:rPr lang="en-US" dirty="0" err="1"/>
                <a:t>xếp</a:t>
              </a:r>
              <a:r>
                <a:rPr lang="en-US" dirty="0"/>
                <a:t> </a:t>
              </a:r>
              <a:r>
                <a:rPr lang="en-US" dirty="0" err="1"/>
                <a:t>và</a:t>
              </a:r>
              <a:r>
                <a:rPr lang="en-US" dirty="0"/>
                <a:t> </a:t>
              </a:r>
              <a:r>
                <a:rPr lang="en-US" dirty="0" err="1"/>
                <a:t>sao</a:t>
              </a:r>
              <a:r>
                <a:rPr lang="en-US" dirty="0"/>
                <a:t> </a:t>
              </a:r>
              <a:r>
                <a:rPr lang="en-US" dirty="0" err="1"/>
                <a:t>chép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mẫu</a:t>
              </a:r>
              <a:r>
                <a:rPr lang="en-US" dirty="0"/>
                <a:t> </a:t>
              </a:r>
              <a:r>
                <a:rPr lang="en-US" dirty="0" err="1"/>
                <a:t>có</a:t>
              </a:r>
              <a:r>
                <a:rPr lang="en-US" dirty="0"/>
                <a:t> </a:t>
              </a:r>
              <a:r>
                <a:rPr lang="en-US" dirty="0" err="1"/>
                <a:t>sẵn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VĐCB: </a:t>
              </a:r>
              <a:r>
                <a:rPr lang="en-US" dirty="0" err="1"/>
                <a:t>Chạy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vật</a:t>
              </a:r>
              <a:r>
                <a:rPr lang="en-US" dirty="0"/>
                <a:t> </a:t>
              </a:r>
              <a:r>
                <a:rPr lang="en-US" dirty="0" err="1"/>
                <a:t>chuẩn</a:t>
              </a:r>
              <a:r>
                <a:rPr lang="en-US" dirty="0"/>
                <a:t>, </a:t>
              </a:r>
              <a:r>
                <a:rPr lang="en-US" dirty="0" err="1"/>
                <a:t>ném</a:t>
              </a:r>
              <a:r>
                <a:rPr lang="en-US" dirty="0"/>
                <a:t> </a:t>
              </a:r>
              <a:r>
                <a:rPr lang="en-US" dirty="0" err="1"/>
                <a:t>trúng</a:t>
              </a:r>
              <a:r>
                <a:rPr lang="en-US" dirty="0"/>
                <a:t> </a:t>
              </a:r>
              <a:r>
                <a:rPr lang="en-US" dirty="0" err="1"/>
                <a:t>đích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104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22</cp:revision>
  <dcterms:created xsi:type="dcterms:W3CDTF">2023-09-16T06:58:00Z</dcterms:created>
  <dcterms:modified xsi:type="dcterms:W3CDTF">2026-01-05T05:13:12Z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