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1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6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0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3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0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5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3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0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90640-8A87-4517-B3D3-C9F5D166B2C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1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2055812"/>
            <a:ext cx="12192000" cy="289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PTVĐ: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“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gôn</a:t>
            </a:r>
            <a:r>
              <a:rPr lang="en-US" b="1" dirty="0"/>
              <a:t>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: MGB C1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3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02918"/>
            <a:ext cx="12192000" cy="2062765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b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trẻ chơi TC “Trời nắng trời mưa”</a:t>
            </a:r>
          </a:p>
        </p:txBody>
      </p:sp>
    </p:spTree>
    <p:extLst>
      <p:ext uri="{BB962C8B-B14F-4D97-AF65-F5344CB8AC3E}">
        <p14:creationId xmlns:p14="http://schemas.microsoft.com/office/powerpoint/2010/main" val="379839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5855" y="299796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0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155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</p:txBody>
      </p:sp>
      <p:pic>
        <p:nvPicPr>
          <p:cNvPr id="5" name="Lk Những Bản Nhạc Không Lời Vui Nhộn Dành Cho Bé (1)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9635" y="23673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“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Lk Những Bản Nhạc Không Lời Vui Nhộn Dành Cho Bé (1)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38651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2766218"/>
            <a:ext cx="8681545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1104324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75</Words>
  <Application>Microsoft Office PowerPoint</Application>
  <PresentationFormat>Widescreen</PresentationFormat>
  <Paragraphs>10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LĨNH VỰC PHÁT TRIỂN VẬN ĐỘNG</vt:lpstr>
      <vt:lpstr>1. Ổn định tổ chức: Cho trẻ chơi TC “Trời nắng trời mưa”</vt:lpstr>
      <vt:lpstr>Chuyền bắt bóng 2 bên theo hàng ngang</vt:lpstr>
      <vt:lpstr>Trẻ thực hiện</vt:lpstr>
      <vt:lpstr>TC “Sút bóng vào gôn”</vt:lpstr>
      <vt:lpstr>Kết thúc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THẨM MỸ</dc:title>
  <dc:creator>All users - Windows 8</dc:creator>
  <cp:lastModifiedBy>Administrator</cp:lastModifiedBy>
  <cp:revision>8</cp:revision>
  <dcterms:created xsi:type="dcterms:W3CDTF">2020-12-26T02:42:49Z</dcterms:created>
  <dcterms:modified xsi:type="dcterms:W3CDTF">2026-01-19T02:55:07Z</dcterms:modified>
</cp:coreProperties>
</file>