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F8DACF"/>
    <a:srgbClr val="FBE7E0"/>
    <a:srgbClr val="FFFBF1"/>
    <a:srgbClr val="FDFFFE"/>
    <a:srgbClr val="F9B4C9"/>
    <a:srgbClr val="FED9E0"/>
    <a:srgbClr val="E74F80"/>
    <a:srgbClr val="8587C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98" autoAdjust="0"/>
    <p:restoredTop sz="94660"/>
  </p:normalViewPr>
  <p:slideViewPr>
    <p:cSldViewPr snapToGrid="0">
      <p:cViewPr varScale="1">
        <p:scale>
          <a:sx n="69" d="100"/>
          <a:sy n="69" d="100"/>
        </p:scale>
        <p:origin x="73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266BA-8B80-4B63-A773-A6B605D3D088}" type="datetimeFigureOut">
              <a:rPr lang="en-US" smtClean="0"/>
              <a:t>1/15/2026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6AE96-8C84-4F6A-B027-7C275AB215F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266BA-8B80-4B63-A773-A6B605D3D088}" type="datetimeFigureOut">
              <a:rPr lang="en-US" smtClean="0"/>
              <a:t>1/15/2026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6AE96-8C84-4F6A-B027-7C275AB215F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266BA-8B80-4B63-A773-A6B605D3D088}" type="datetimeFigureOut">
              <a:rPr lang="en-US" smtClean="0"/>
              <a:t>1/15/2026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6AE96-8C84-4F6A-B027-7C275AB215F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266BA-8B80-4B63-A773-A6B605D3D088}" type="datetimeFigureOut">
              <a:rPr lang="en-US" smtClean="0"/>
              <a:t>1/15/2026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6AE96-8C84-4F6A-B027-7C275AB215F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266BA-8B80-4B63-A773-A6B605D3D088}" type="datetimeFigureOut">
              <a:rPr lang="en-US" smtClean="0"/>
              <a:t>1/15/2026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6AE96-8C84-4F6A-B027-7C275AB215F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266BA-8B80-4B63-A773-A6B605D3D088}" type="datetimeFigureOut">
              <a:rPr lang="en-US" smtClean="0"/>
              <a:t>1/15/2026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6AE96-8C84-4F6A-B027-7C275AB215F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266BA-8B80-4B63-A773-A6B605D3D088}" type="datetimeFigureOut">
              <a:rPr lang="en-US" smtClean="0"/>
              <a:t>1/15/2026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6AE96-8C84-4F6A-B027-7C275AB215F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266BA-8B80-4B63-A773-A6B605D3D088}" type="datetimeFigureOut">
              <a:rPr lang="en-US" smtClean="0"/>
              <a:t>1/15/2026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6AE96-8C84-4F6A-B027-7C275AB215F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266BA-8B80-4B63-A773-A6B605D3D088}" type="datetimeFigureOut">
              <a:rPr lang="en-US" smtClean="0"/>
              <a:t>1/15/2026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6AE96-8C84-4F6A-B027-7C275AB215F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266BA-8B80-4B63-A773-A6B605D3D088}" type="datetimeFigureOut">
              <a:rPr lang="en-US" smtClean="0"/>
              <a:t>1/15/2026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6AE96-8C84-4F6A-B027-7C275AB215F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266BA-8B80-4B63-A773-A6B605D3D088}" type="datetimeFigureOut">
              <a:rPr lang="en-US" smtClean="0"/>
              <a:t>1/15/2026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56AE96-8C84-4F6A-B027-7C275AB215F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0266BA-8B80-4B63-A773-A6B605D3D088}" type="datetimeFigureOut">
              <a:rPr lang="en-US" smtClean="0"/>
              <a:t>1/15/2026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56AE96-8C84-4F6A-B027-7C275AB215F4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70527" y="894735"/>
            <a:ext cx="8851667" cy="4956934"/>
          </a:xfrm>
          <a:prstGeom prst="rect">
            <a:avLst/>
          </a:prstGeom>
        </p:spPr>
      </p:pic>
      <p:pic>
        <p:nvPicPr>
          <p:cNvPr id="9" name="Picture 8" descr="A logo with hands and a flower&#10;&#10;Description automatically generated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54247" y="1006331"/>
            <a:ext cx="698552" cy="707683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1795153" y="1825610"/>
            <a:ext cx="399189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>
                <a:solidFill>
                  <a:schemeClr val="bg1"/>
                </a:solidFill>
              </a:rPr>
              <a:t>TRƯỜNG MN GIANG BIÊN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2085258" y="589935"/>
            <a:ext cx="5282329" cy="3739177"/>
            <a:chOff x="2085258" y="589935"/>
            <a:chExt cx="5282329" cy="3739177"/>
          </a:xfrm>
        </p:grpSpPr>
        <p:pic>
          <p:nvPicPr>
            <p:cNvPr id="2" name="Picture 1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2085258" y="589935"/>
              <a:ext cx="5282329" cy="3739177"/>
            </a:xfrm>
            <a:prstGeom prst="rect">
              <a:avLst/>
            </a:prstGeom>
          </p:spPr>
        </p:pic>
        <p:pic>
          <p:nvPicPr>
            <p:cNvPr id="3" name="Picture 2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2471307" y="908189"/>
              <a:ext cx="701101" cy="707197"/>
            </a:xfrm>
            <a:prstGeom prst="rect">
              <a:avLst/>
            </a:prstGeom>
          </p:spPr>
        </p:pic>
        <p:pic>
          <p:nvPicPr>
            <p:cNvPr id="5" name="Picture 4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3172408" y="1138562"/>
              <a:ext cx="1615902" cy="476824"/>
            </a:xfrm>
            <a:prstGeom prst="rect">
              <a:avLst/>
            </a:prstGeom>
          </p:spPr>
        </p:pic>
        <p:sp>
          <p:nvSpPr>
            <p:cNvPr id="7" name="TextBox 6"/>
            <p:cNvSpPr txBox="1"/>
            <p:nvPr/>
          </p:nvSpPr>
          <p:spPr>
            <a:xfrm>
              <a:off x="3172408" y="1207697"/>
              <a:ext cx="2430236" cy="26161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r>
                <a:rPr kumimoji="0" lang="en-US" sz="1100" b="1" i="0" u="none" strike="noStrike" kern="1200" cap="none" spc="0" normalizeH="0" baseline="0" noProof="0">
                  <a:ln>
                    <a:noFill/>
                  </a:ln>
                  <a:solidFill>
                    <a:schemeClr val="accent5">
                      <a:lumMod val="75000"/>
                    </a:schemeClr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TRƯỜNG MN GIANG BIÊN</a:t>
              </a:r>
            </a:p>
          </p:txBody>
        </p:sp>
      </p:grpSp>
      <p:pic>
        <p:nvPicPr>
          <p:cNvPr id="13" name="Picture 1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658457" y="1809644"/>
            <a:ext cx="4320914" cy="2438611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" name="Group 25"/>
          <p:cNvGrpSpPr/>
          <p:nvPr/>
        </p:nvGrpSpPr>
        <p:grpSpPr>
          <a:xfrm>
            <a:off x="-30552" y="0"/>
            <a:ext cx="12192000" cy="6858000"/>
            <a:chOff x="-30552" y="0"/>
            <a:chExt cx="12192000" cy="6858000"/>
          </a:xfrm>
        </p:grpSpPr>
        <p:grpSp>
          <p:nvGrpSpPr>
            <p:cNvPr id="5" name="Group 4"/>
            <p:cNvGrpSpPr/>
            <p:nvPr/>
          </p:nvGrpSpPr>
          <p:grpSpPr>
            <a:xfrm>
              <a:off x="-30552" y="0"/>
              <a:ext cx="12192000" cy="6858000"/>
              <a:chOff x="0" y="0"/>
              <a:chExt cx="12192000" cy="6858000"/>
            </a:xfrm>
          </p:grpSpPr>
          <p:pic>
            <p:nvPicPr>
              <p:cNvPr id="3" name="Picture 2"/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0" y="0"/>
                <a:ext cx="12192000" cy="6858000"/>
              </a:xfrm>
              <a:prstGeom prst="rect">
                <a:avLst/>
              </a:prstGeom>
            </p:spPr>
          </p:pic>
          <p:sp>
            <p:nvSpPr>
              <p:cNvPr id="4" name="Rectangle 3"/>
              <p:cNvSpPr/>
              <p:nvPr/>
            </p:nvSpPr>
            <p:spPr>
              <a:xfrm>
                <a:off x="2871019" y="314632"/>
                <a:ext cx="6921910" cy="884903"/>
              </a:xfrm>
              <a:prstGeom prst="rect">
                <a:avLst/>
              </a:prstGeom>
              <a:solidFill>
                <a:srgbClr val="8587C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6" name="TextBox 5"/>
            <p:cNvSpPr txBox="1"/>
            <p:nvPr/>
          </p:nvSpPr>
          <p:spPr>
            <a:xfrm>
              <a:off x="2871019" y="314632"/>
              <a:ext cx="6270171" cy="67564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b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THỜI KHÓA BIỂU THÁNG 1 LỚP MGB C1</a:t>
              </a:r>
            </a:p>
            <a:p>
              <a:pPr algn="ctr"/>
              <a:r>
                <a:rPr lang="en-US" b="1" i="1" dirty="0" err="1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Tuần</a:t>
              </a:r>
              <a:r>
                <a:rPr lang="en-US" b="1" i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3: </a:t>
              </a:r>
              <a:r>
                <a:rPr lang="en-US" b="1" i="1" dirty="0" err="1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Từ</a:t>
              </a:r>
              <a:r>
                <a:rPr lang="en-US" b="1" i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b="1" i="1" dirty="0" err="1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ngày</a:t>
              </a:r>
              <a:r>
                <a:rPr lang="en-US" b="1" i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19/1/2026 </a:t>
              </a:r>
              <a:r>
                <a:rPr lang="en-US" b="1" i="1" dirty="0" err="1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đến</a:t>
              </a:r>
              <a:r>
                <a:rPr lang="en-US" b="1" i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b="1" i="1" dirty="0" err="1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ngày</a:t>
              </a:r>
              <a:r>
                <a:rPr lang="en-US" b="1" i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24/1/2026</a:t>
              </a:r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1923343" y="2139315"/>
              <a:ext cx="1219835" cy="33718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b="1" dirty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    KPKH</a:t>
              </a: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5649686" y="2139044"/>
              <a:ext cx="134686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>
                  <a:solidFill>
                    <a:srgbClr val="002060"/>
                  </a:solidFill>
                </a:rPr>
                <a:t>ÂM NHẠC</a:t>
              </a:r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9141190" y="2139044"/>
              <a:ext cx="117565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>
                  <a:solidFill>
                    <a:srgbClr val="002060"/>
                  </a:solidFill>
                </a:rPr>
                <a:t>TẠO HÌNH</a:t>
              </a: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2079784" y="4462754"/>
              <a:ext cx="1228857" cy="3683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>
                  <a:solidFill>
                    <a:srgbClr val="002060"/>
                  </a:solidFill>
                </a:rPr>
                <a:t>PTVĐ</a:t>
              </a: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5649685" y="4458470"/>
              <a:ext cx="1228857" cy="3683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>
                  <a:solidFill>
                    <a:srgbClr val="002060"/>
                  </a:solidFill>
                </a:rPr>
                <a:t>LQVT</a:t>
              </a: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9253382" y="4718957"/>
              <a:ext cx="122885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>
                  <a:solidFill>
                    <a:srgbClr val="002060"/>
                  </a:solidFill>
                </a:rPr>
                <a:t>ÔN LUYỆN</a:t>
              </a: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9253382" y="4442141"/>
              <a:ext cx="122885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>
                  <a:solidFill>
                    <a:srgbClr val="002060"/>
                  </a:solidFill>
                  <a:latin typeface=".VnPresent" panose="020B7200000000000000" pitchFamily="34" charset="0"/>
                </a:rPr>
                <a:t>Saturday</a:t>
              </a:r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1519719" y="2566785"/>
              <a:ext cx="2488066" cy="64633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vi-VN" dirty="0"/>
                <a:t>Trải nghiệm: Vắt nước cam</a:t>
              </a:r>
              <a:endParaRPr lang="en-US" altLang="pt-BR" dirty="0"/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5280821" y="2589914"/>
              <a:ext cx="2102304" cy="64633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dirty="0"/>
                <a:t>DH: Lý </a:t>
              </a:r>
              <a:r>
                <a:rPr lang="en-US" dirty="0" err="1"/>
                <a:t>cây</a:t>
              </a:r>
              <a:r>
                <a:rPr lang="en-US" dirty="0"/>
                <a:t> </a:t>
              </a:r>
              <a:r>
                <a:rPr lang="en-US" dirty="0" err="1"/>
                <a:t>xanh</a:t>
              </a:r>
              <a:r>
                <a:rPr lang="en-US" dirty="0"/>
                <a:t> </a:t>
              </a:r>
              <a:r>
                <a:rPr lang="en-US" dirty="0" err="1"/>
                <a:t>NH:Em</a:t>
              </a:r>
              <a:r>
                <a:rPr lang="en-US" dirty="0"/>
                <a:t> </a:t>
              </a:r>
              <a:r>
                <a:rPr lang="en-US" dirty="0" err="1"/>
                <a:t>yêu</a:t>
              </a:r>
              <a:r>
                <a:rPr lang="en-US" dirty="0"/>
                <a:t> </a:t>
              </a:r>
              <a:r>
                <a:rPr lang="en-US" dirty="0" err="1"/>
                <a:t>cây</a:t>
              </a:r>
              <a:r>
                <a:rPr lang="en-US" dirty="0"/>
                <a:t> </a:t>
              </a:r>
              <a:r>
                <a:rPr lang="en-US" dirty="0" err="1"/>
                <a:t>xanh</a:t>
              </a:r>
              <a:endParaRPr lang="en-US" dirty="0"/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8372475" y="2508376"/>
              <a:ext cx="2299806" cy="3693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en-US" dirty="0" err="1"/>
                <a:t>Xé</a:t>
              </a:r>
              <a:r>
                <a:rPr lang="en-US" dirty="0"/>
                <a:t> </a:t>
              </a:r>
              <a:r>
                <a:rPr lang="en-US" dirty="0" err="1"/>
                <a:t>dán</a:t>
              </a:r>
              <a:r>
                <a:rPr lang="en-US" dirty="0"/>
                <a:t> </a:t>
              </a:r>
              <a:r>
                <a:rPr lang="en-US" dirty="0" err="1"/>
                <a:t>lá</a:t>
              </a:r>
              <a:r>
                <a:rPr lang="en-US" dirty="0"/>
                <a:t> </a:t>
              </a:r>
              <a:r>
                <a:rPr lang="en-US" dirty="0" err="1"/>
                <a:t>cây</a:t>
              </a:r>
              <a:endParaRPr lang="en-US" altLang="en-US" sz="1600" dirty="0"/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1283898" y="4827905"/>
              <a:ext cx="2724150" cy="92333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en-US" dirty="0"/>
                <a:t>PTVĐ: </a:t>
              </a:r>
              <a:r>
                <a:rPr lang="en-US" dirty="0" err="1"/>
                <a:t>Chuyền</a:t>
              </a:r>
              <a:r>
                <a:rPr lang="en-US" dirty="0"/>
                <a:t> </a:t>
              </a:r>
              <a:r>
                <a:rPr lang="en-US" dirty="0" err="1"/>
                <a:t>bắt</a:t>
              </a:r>
              <a:r>
                <a:rPr lang="en-US" dirty="0"/>
                <a:t> </a:t>
              </a:r>
              <a:r>
                <a:rPr lang="en-US" dirty="0" err="1"/>
                <a:t>bóng</a:t>
              </a:r>
              <a:r>
                <a:rPr lang="en-US" dirty="0"/>
                <a:t> 2 </a:t>
              </a:r>
              <a:r>
                <a:rPr lang="en-US" dirty="0" err="1"/>
                <a:t>bên</a:t>
              </a:r>
              <a:r>
                <a:rPr lang="en-US" dirty="0"/>
                <a:t> </a:t>
              </a:r>
              <a:r>
                <a:rPr lang="en-US" dirty="0" err="1"/>
                <a:t>theo</a:t>
              </a:r>
              <a:r>
                <a:rPr lang="en-US" dirty="0"/>
                <a:t> </a:t>
              </a:r>
              <a:r>
                <a:rPr lang="en-US" dirty="0" err="1"/>
                <a:t>hàng</a:t>
              </a:r>
              <a:r>
                <a:rPr lang="en-US" dirty="0"/>
                <a:t> </a:t>
              </a:r>
              <a:r>
                <a:rPr lang="en-US" dirty="0" err="1"/>
                <a:t>ngang</a:t>
              </a:r>
              <a:r>
                <a:rPr lang="en-US" dirty="0"/>
                <a:t> TCVĐ: </a:t>
              </a:r>
              <a:r>
                <a:rPr lang="en-US" dirty="0" err="1"/>
                <a:t>Sút</a:t>
              </a:r>
              <a:r>
                <a:rPr lang="en-US" dirty="0"/>
                <a:t> </a:t>
              </a:r>
              <a:r>
                <a:rPr lang="en-US" dirty="0" err="1"/>
                <a:t>bóng</a:t>
              </a:r>
              <a:r>
                <a:rPr lang="en-US" dirty="0"/>
                <a:t> </a:t>
              </a:r>
              <a:r>
                <a:rPr lang="en-US" dirty="0" err="1"/>
                <a:t>vào</a:t>
              </a:r>
              <a:r>
                <a:rPr lang="en-US" dirty="0"/>
                <a:t> </a:t>
              </a:r>
              <a:r>
                <a:rPr lang="en-US" dirty="0" err="1"/>
                <a:t>gôn</a:t>
              </a:r>
              <a:endParaRPr lang="en-US" altLang="vi-VN" sz="1600" dirty="0"/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4731203" y="4914900"/>
              <a:ext cx="2931549" cy="64633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vi-VN" dirty="0"/>
                <a:t>Nhận biết nhóm đối tượng có số lượng là 3</a:t>
              </a:r>
              <a:endParaRPr lang="en-US" altLang="en-US" dirty="0"/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8519432" y="5088289"/>
              <a:ext cx="3155496" cy="92333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dirty="0"/>
                <a:t>PTVĐ: </a:t>
              </a:r>
              <a:r>
                <a:rPr lang="en-US" dirty="0" err="1"/>
                <a:t>Chuyền</a:t>
              </a:r>
              <a:r>
                <a:rPr lang="en-US" dirty="0"/>
                <a:t> </a:t>
              </a:r>
              <a:r>
                <a:rPr lang="en-US" dirty="0" err="1"/>
                <a:t>bắt</a:t>
              </a:r>
              <a:r>
                <a:rPr lang="en-US" dirty="0"/>
                <a:t> </a:t>
              </a:r>
              <a:r>
                <a:rPr lang="en-US" dirty="0" err="1"/>
                <a:t>bóng</a:t>
              </a:r>
              <a:r>
                <a:rPr lang="en-US" dirty="0"/>
                <a:t> 2 </a:t>
              </a:r>
              <a:r>
                <a:rPr lang="en-US" dirty="0" err="1"/>
                <a:t>bên</a:t>
              </a:r>
              <a:r>
                <a:rPr lang="en-US" dirty="0"/>
                <a:t> </a:t>
              </a:r>
              <a:r>
                <a:rPr lang="en-US" dirty="0" err="1"/>
                <a:t>theo</a:t>
              </a:r>
              <a:r>
                <a:rPr lang="en-US" dirty="0"/>
                <a:t> </a:t>
              </a:r>
              <a:r>
                <a:rPr lang="en-US" dirty="0" err="1"/>
                <a:t>hàng</a:t>
              </a:r>
              <a:r>
                <a:rPr lang="en-US" dirty="0"/>
                <a:t> </a:t>
              </a:r>
              <a:r>
                <a:rPr lang="en-US" dirty="0" err="1"/>
                <a:t>ngang</a:t>
              </a:r>
              <a:r>
                <a:rPr lang="en-US" dirty="0"/>
                <a:t> TCVĐ: </a:t>
              </a:r>
              <a:r>
                <a:rPr lang="en-US" dirty="0" err="1"/>
                <a:t>Sút</a:t>
              </a:r>
              <a:r>
                <a:rPr lang="en-US" dirty="0"/>
                <a:t> </a:t>
              </a:r>
              <a:r>
                <a:rPr lang="en-US" dirty="0" err="1"/>
                <a:t>bóng</a:t>
              </a:r>
              <a:r>
                <a:rPr lang="en-US" dirty="0"/>
                <a:t> </a:t>
              </a:r>
              <a:r>
                <a:rPr lang="en-US" dirty="0" err="1"/>
                <a:t>vào</a:t>
              </a:r>
              <a:r>
                <a:rPr lang="en-US" dirty="0"/>
                <a:t> </a:t>
              </a:r>
              <a:r>
                <a:rPr lang="en-US" dirty="0" err="1"/>
                <a:t>gôn</a:t>
              </a:r>
              <a:endParaRPr lang="en-US" altLang="en-US" dirty="0"/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</TotalTime>
  <Words>99</Words>
  <Application>Microsoft Office PowerPoint</Application>
  <PresentationFormat>Widescreen</PresentationFormat>
  <Paragraphs>17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.VnPresent</vt:lpstr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Dell Vostro 3500</dc:creator>
  <cp:lastModifiedBy>Administrator</cp:lastModifiedBy>
  <cp:revision>26</cp:revision>
  <dcterms:created xsi:type="dcterms:W3CDTF">2023-09-16T06:58:00Z</dcterms:created>
  <dcterms:modified xsi:type="dcterms:W3CDTF">2026-01-15T09:42:25Z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4A237519100D4209B5FED99EAA69501F_12</vt:lpwstr>
  </property>
  <property fmtid="{D5CDD505-2E9C-101B-9397-08002B2CF9AE}" pid="3" name="KSOProductBuildVer">
    <vt:lpwstr>1033-12.2.0.19307</vt:lpwstr>
  </property>
</Properties>
</file>