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0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0640-8A87-4517-B3D3-C9F5D166B2C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1162-AE2E-4AEC-87DC-90EEEAE0C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055812"/>
            <a:ext cx="12192000" cy="289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MGB C1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3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1" y="0"/>
            <a:ext cx="11035862" cy="68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4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907"/>
            <a:ext cx="12192000" cy="68783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9613" y="2635359"/>
            <a:ext cx="86868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403613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461939"/>
            <a:ext cx="8744607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làm mẫu</a:t>
            </a:r>
          </a:p>
        </p:txBody>
      </p:sp>
    </p:spTree>
    <p:extLst>
      <p:ext uri="{BB962C8B-B14F-4D97-AF65-F5344CB8AC3E}">
        <p14:creationId xmlns:p14="http://schemas.microsoft.com/office/powerpoint/2010/main" val="373040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2024" y="2367346"/>
            <a:ext cx="8967951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  <p:pic>
        <p:nvPicPr>
          <p:cNvPr id="7" name="Lk Những Bản Nhạc Không Lời Vui Nhộn Dành Cho Bé (1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692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5855" y="29979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121320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2766218"/>
            <a:ext cx="8681545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10432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53</Words>
  <Application>Microsoft Office PowerPoint</Application>
  <PresentationFormat>Widescreen</PresentationFormat>
  <Paragraphs>10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LĨNH VỰC PHÁT TRIỂN THẨM MỸ</vt:lpstr>
      <vt:lpstr>PowerPoint Presentation</vt:lpstr>
      <vt:lpstr>Quan sát tranh mẫu</vt:lpstr>
      <vt:lpstr>Cô làm mẫu</vt:lpstr>
      <vt:lpstr>Trẻ thực hiện</vt:lpstr>
      <vt:lpstr>Nhận xét sản phẩm</vt:lpstr>
      <vt:lpstr>Kết thúc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THẨM MỸ</dc:title>
  <dc:creator>All users - Windows 8</dc:creator>
  <cp:lastModifiedBy>Administrator</cp:lastModifiedBy>
  <cp:revision>10</cp:revision>
  <dcterms:created xsi:type="dcterms:W3CDTF">2020-12-26T02:42:49Z</dcterms:created>
  <dcterms:modified xsi:type="dcterms:W3CDTF">2026-01-12T02:30:44Z</dcterms:modified>
</cp:coreProperties>
</file>