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12/1/2026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17/1/2026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KPKH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346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LQVH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190" y="2139044"/>
              <a:ext cx="1175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LQVT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Tìm</a:t>
              </a:r>
              <a:r>
                <a:rPr lang="en-US" dirty="0"/>
                <a:t> </a:t>
              </a:r>
              <a:r>
                <a:rPr lang="en-US" dirty="0" err="1"/>
                <a:t>hiểu</a:t>
              </a:r>
              <a:r>
                <a:rPr lang="en-US" dirty="0"/>
                <a:t> </a:t>
              </a:r>
              <a:r>
                <a:rPr lang="en-US" dirty="0" err="1"/>
                <a:t>một</a:t>
              </a:r>
              <a:r>
                <a:rPr lang="en-US" dirty="0"/>
                <a:t> </a:t>
              </a:r>
              <a:r>
                <a:rPr lang="en-US" dirty="0" err="1"/>
                <a:t>số</a:t>
              </a:r>
              <a:r>
                <a:rPr lang="en-US" dirty="0"/>
                <a:t> </a:t>
              </a:r>
              <a:r>
                <a:rPr lang="en-US" dirty="0" err="1"/>
                <a:t>loại</a:t>
              </a:r>
              <a:r>
                <a:rPr lang="en-US" dirty="0"/>
                <a:t> </a:t>
              </a:r>
              <a:r>
                <a:rPr lang="en-US" dirty="0" err="1"/>
                <a:t>rau</a:t>
              </a:r>
              <a:r>
                <a:rPr lang="en-US" dirty="0"/>
                <a:t> </a:t>
              </a:r>
              <a:r>
                <a:rPr lang="en-US" dirty="0" err="1"/>
                <a:t>ăn</a:t>
              </a:r>
              <a:r>
                <a:rPr lang="en-US" dirty="0"/>
                <a:t> </a:t>
              </a:r>
              <a:r>
                <a:rPr lang="en-US" dirty="0" err="1"/>
                <a:t>củ</a:t>
              </a:r>
              <a:r>
                <a:rPr lang="en-US" dirty="0"/>
                <a:t> ( </a:t>
              </a:r>
              <a:r>
                <a:rPr lang="en-US" dirty="0" err="1"/>
                <a:t>Cà</a:t>
              </a:r>
              <a:r>
                <a:rPr lang="en-US" dirty="0"/>
                <a:t> </a:t>
              </a:r>
              <a:r>
                <a:rPr lang="en-US" dirty="0" err="1"/>
                <a:t>rốt</a:t>
              </a:r>
              <a:r>
                <a:rPr lang="en-US" dirty="0"/>
                <a:t> , </a:t>
              </a:r>
              <a:r>
                <a:rPr lang="en-US" dirty="0" err="1"/>
                <a:t>xu</a:t>
              </a:r>
              <a:r>
                <a:rPr lang="en-US" dirty="0"/>
                <a:t> </a:t>
              </a:r>
              <a:r>
                <a:rPr lang="en-US" dirty="0" err="1"/>
                <a:t>hào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Truyện</a:t>
              </a:r>
              <a:r>
                <a:rPr lang="en-US" dirty="0"/>
                <a:t>: </a:t>
              </a:r>
              <a:r>
                <a:rPr lang="en-US" dirty="0" err="1"/>
                <a:t>Củ</a:t>
              </a:r>
              <a:r>
                <a:rPr lang="en-US" dirty="0"/>
                <a:t> </a:t>
              </a:r>
              <a:r>
                <a:rPr lang="en-US" dirty="0" err="1"/>
                <a:t>cải</a:t>
              </a:r>
              <a:r>
                <a:rPr lang="en-US" dirty="0"/>
                <a:t> </a:t>
              </a:r>
              <a:r>
                <a:rPr lang="en-US" dirty="0" err="1"/>
                <a:t>trắng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Xé</a:t>
              </a:r>
              <a:r>
                <a:rPr lang="en-US" dirty="0"/>
                <a:t> </a:t>
              </a:r>
              <a:r>
                <a:rPr lang="en-US" dirty="0" err="1"/>
                <a:t>dán</a:t>
              </a:r>
              <a:r>
                <a:rPr lang="en-US" dirty="0"/>
                <a:t> </a:t>
              </a:r>
              <a:r>
                <a:rPr lang="en-US" dirty="0" err="1"/>
                <a:t>mắt</a:t>
              </a:r>
              <a:r>
                <a:rPr lang="en-US" dirty="0"/>
                <a:t> </a:t>
              </a:r>
              <a:r>
                <a:rPr lang="en-US" dirty="0" err="1"/>
                <a:t>dứa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72415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VĐCB: </a:t>
              </a:r>
              <a:r>
                <a:rPr lang="en-US" dirty="0" err="1"/>
                <a:t>Ném</a:t>
              </a:r>
              <a:r>
                <a:rPr lang="en-US" dirty="0"/>
                <a:t> </a:t>
              </a:r>
              <a:r>
                <a:rPr lang="en-US" dirty="0" err="1"/>
                <a:t>xa</a:t>
              </a:r>
              <a:r>
                <a:rPr lang="en-US" dirty="0"/>
                <a:t> </a:t>
              </a:r>
              <a:r>
                <a:rPr lang="en-US" dirty="0" err="1"/>
                <a:t>bằng</a:t>
              </a:r>
              <a:r>
                <a:rPr lang="en-US" dirty="0"/>
                <a:t> </a:t>
              </a:r>
              <a:r>
                <a:rPr lang="en-US" dirty="0" err="1"/>
                <a:t>một</a:t>
              </a:r>
              <a:r>
                <a:rPr lang="en-US" dirty="0"/>
                <a:t> </a:t>
              </a:r>
              <a:r>
                <a:rPr lang="en-US" dirty="0" err="1"/>
                <a:t>tay</a:t>
              </a:r>
              <a:r>
                <a:rPr lang="en-US" dirty="0"/>
                <a:t> TCVĐ: </a:t>
              </a:r>
              <a:r>
                <a:rPr lang="en-US" dirty="0" err="1"/>
                <a:t>Chuyền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Đếm trên đối tượng trong phạm vi 3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 err="1"/>
                <a:t>Dạy</a:t>
              </a:r>
              <a:r>
                <a:rPr lang="en-US" dirty="0"/>
                <a:t> </a:t>
              </a:r>
              <a:r>
                <a:rPr lang="en-US" dirty="0" err="1"/>
                <a:t>trẻ</a:t>
              </a:r>
              <a:r>
                <a:rPr lang="en-US" dirty="0"/>
                <a:t> </a:t>
              </a:r>
              <a:r>
                <a:rPr lang="en-US" dirty="0" err="1"/>
                <a:t>nhận</a:t>
              </a:r>
              <a:r>
                <a:rPr lang="en-US" dirty="0"/>
                <a:t> ra </a:t>
              </a:r>
              <a:r>
                <a:rPr lang="en-US" dirty="0" err="1"/>
                <a:t>quy</a:t>
              </a:r>
              <a:r>
                <a:rPr lang="en-US" dirty="0"/>
                <a:t> </a:t>
              </a:r>
              <a:r>
                <a:rPr lang="en-US" dirty="0" err="1"/>
                <a:t>tắc</a:t>
              </a:r>
              <a:r>
                <a:rPr lang="en-US" dirty="0"/>
                <a:t> </a:t>
              </a:r>
              <a:r>
                <a:rPr lang="en-US" dirty="0" err="1"/>
                <a:t>sắp</a:t>
              </a:r>
              <a:r>
                <a:rPr lang="en-US" dirty="0"/>
                <a:t> </a:t>
              </a:r>
              <a:r>
                <a:rPr lang="en-US" dirty="0" err="1"/>
                <a:t>xếp</a:t>
              </a:r>
              <a:r>
                <a:rPr lang="en-US" dirty="0"/>
                <a:t> </a:t>
              </a:r>
              <a:r>
                <a:rPr lang="en-US" dirty="0" err="1"/>
                <a:t>và</a:t>
              </a:r>
              <a:r>
                <a:rPr lang="en-US" dirty="0"/>
                <a:t> </a:t>
              </a:r>
              <a:r>
                <a:rPr lang="en-US" dirty="0" err="1"/>
                <a:t>sao</a:t>
              </a:r>
              <a:r>
                <a:rPr lang="en-US" dirty="0"/>
                <a:t> </a:t>
              </a:r>
              <a:r>
                <a:rPr lang="en-US" dirty="0" err="1"/>
                <a:t>chép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mẫu</a:t>
              </a:r>
              <a:r>
                <a:rPr lang="en-US" dirty="0"/>
                <a:t> </a:t>
              </a:r>
              <a:r>
                <a:rPr lang="en-US" dirty="0" err="1"/>
                <a:t>có</a:t>
              </a:r>
              <a:r>
                <a:rPr lang="en-US" dirty="0"/>
                <a:t> </a:t>
              </a:r>
              <a:r>
                <a:rPr lang="en-US"/>
                <a:t>sẵn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23</cp:revision>
  <dcterms:created xsi:type="dcterms:W3CDTF">2023-09-16T06:58:00Z</dcterms:created>
  <dcterms:modified xsi:type="dcterms:W3CDTF">2026-01-10T09:01:37Z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