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3" r:id="rId7"/>
    <p:sldId id="275" r:id="rId8"/>
    <p:sldId id="271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-1260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FC6A42F9-087C-4C9F-97A6-819ED254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23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3DF500-927B-4E43-BD32-CE8823D0A851}"/>
              </a:ext>
            </a:extLst>
          </p:cNvPr>
          <p:cNvSpPr txBox="1"/>
          <p:nvPr/>
        </p:nvSpPr>
        <p:spPr>
          <a:xfrm>
            <a:off x="3887018" y="696664"/>
            <a:ext cx="4730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VIỆT HƯNG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02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53036C-4AC2-4B23-AA91-7812AC935DE5}"/>
              </a:ext>
            </a:extLst>
          </p:cNvPr>
          <p:cNvSpPr txBox="1"/>
          <p:nvPr/>
        </p:nvSpPr>
        <p:spPr>
          <a:xfrm>
            <a:off x="3199857" y="3862137"/>
            <a:ext cx="61444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 lên xuống 5 gióng thang</a:t>
            </a:r>
          </a:p>
          <a:p>
            <a:pPr algn="ctr"/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TC: Chuyền bóng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</a:t>
            </a: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88366B-A5E2-4E85-8026-94C98A5356A8}"/>
              </a:ext>
            </a:extLst>
          </p:cNvPr>
          <p:cNvSpPr txBox="1"/>
          <p:nvPr/>
        </p:nvSpPr>
        <p:spPr>
          <a:xfrm>
            <a:off x="1822509" y="2799667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D1DFD5B9-BF5F-4749-9DAF-4A6DA103E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0" b="99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:a16="http://schemas.microsoft.com/office/drawing/2014/main" xmlns="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0ACB952-D222-4B12-800F-E2A8CF7A5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CC62F4-CC25-4AD8-A8E0-92D828CBB947}"/>
              </a:ext>
            </a:extLst>
          </p:cNvPr>
          <p:cNvSpPr txBox="1"/>
          <p:nvPr/>
        </p:nvSpPr>
        <p:spPr>
          <a:xfrm>
            <a:off x="4335778" y="391440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BTPTC-sua">
            <a:hlinkClick r:id="" action="ppaction://media"/>
            <a:extLst>
              <a:ext uri="{FF2B5EF4-FFF2-40B4-BE49-F238E27FC236}">
                <a16:creationId xmlns:a16="http://schemas.microsoft.com/office/drawing/2014/main" xmlns="" id="{25245F50-A382-4101-BE13-D629B5B29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5" y="6279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xmlns="" id="{E2F9A1BF-FFD7-4C67-9FC1-DE2C039EA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C63056-5015-4668-B832-059E08FF191D}"/>
              </a:ext>
            </a:extLst>
          </p:cNvPr>
          <p:cNvSpPr txBox="1"/>
          <p:nvPr/>
        </p:nvSpPr>
        <p:spPr>
          <a:xfrm>
            <a:off x="0" y="3279708"/>
            <a:ext cx="108654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6000" b="1" smtClean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Trèo lên xuống 5 gióng thang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99A01C-9AC9-496B-A5AF-CE95510662A5}"/>
              </a:ext>
            </a:extLst>
          </p:cNvPr>
          <p:cNvSpPr txBox="1"/>
          <p:nvPr/>
        </p:nvSpPr>
        <p:spPr>
          <a:xfrm>
            <a:off x="3497144" y="26640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nhac-lay-la-sen">
            <a:hlinkClick r:id="" action="ppaction://media"/>
            <a:extLst>
              <a:ext uri="{FF2B5EF4-FFF2-40B4-BE49-F238E27FC236}">
                <a16:creationId xmlns:a16="http://schemas.microsoft.com/office/drawing/2014/main" xmlns="" id="{680B8861-3B18-49D9-95DC-6069DBE1C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5788" y="6248400"/>
            <a:ext cx="609600" cy="609600"/>
          </a:xfrm>
          <a:prstGeom prst="rect">
            <a:avLst/>
          </a:prstGeom>
        </p:spPr>
      </p:pic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xmlns="" id="{E3D1B4B6-1F9C-4F2D-9A0D-E0C29C639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99A01C-9AC9-496B-A5AF-CE95510662A5}"/>
              </a:ext>
            </a:extLst>
          </p:cNvPr>
          <p:cNvSpPr txBox="1"/>
          <p:nvPr/>
        </p:nvSpPr>
        <p:spPr>
          <a:xfrm>
            <a:off x="3484787" y="2921168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xmlns="" id="{E3D1B4B6-1F9C-4F2D-9A0D-E0C29C6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7326" y="64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7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480B67BF-E25C-4F6E-971A-316D82709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3E3C1B-116E-4FF0-8E88-F719A9E50FF1}"/>
              </a:ext>
            </a:extLst>
          </p:cNvPr>
          <p:cNvSpPr txBox="1"/>
          <p:nvPr/>
        </p:nvSpPr>
        <p:spPr>
          <a:xfrm>
            <a:off x="2558271" y="4633091"/>
            <a:ext cx="73452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</a:t>
            </a:r>
            <a:r>
              <a:rPr lang="en-US" sz="6000" b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: </a:t>
            </a:r>
            <a:r>
              <a:rPr lang="en-US" sz="6000" b="1" smtClean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Chuyền bóng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TC-Cua-bo-ve-hang">
            <a:hlinkClick r:id="" action="ppaction://media"/>
            <a:extLst>
              <a:ext uri="{FF2B5EF4-FFF2-40B4-BE49-F238E27FC236}">
                <a16:creationId xmlns:a16="http://schemas.microsoft.com/office/drawing/2014/main" xmlns="" id="{C717BAE7-E85E-4463-91A3-F112E0DA3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0FBD3CB0-3ACD-4830-B65F-308AC37DF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066970E-4DDF-40FB-8B67-48FF57C3CD68}"/>
              </a:ext>
            </a:extLst>
          </p:cNvPr>
          <p:cNvSpPr txBox="1"/>
          <p:nvPr/>
        </p:nvSpPr>
        <p:spPr>
          <a:xfrm>
            <a:off x="5921045" y="4192802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:a16="http://schemas.microsoft.com/office/drawing/2014/main" xmlns="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0768" y="624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xmlns="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62</Words>
  <Application>Microsoft Office PowerPoint</Application>
  <PresentationFormat>Custom</PresentationFormat>
  <Paragraphs>14</Paragraphs>
  <Slides>9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LopB3</cp:lastModifiedBy>
  <cp:revision>10</cp:revision>
  <dcterms:created xsi:type="dcterms:W3CDTF">2022-10-12T13:44:28Z</dcterms:created>
  <dcterms:modified xsi:type="dcterms:W3CDTF">2026-04-11T02:10:51Z</dcterms:modified>
</cp:coreProperties>
</file>