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7" r:id="rId3"/>
    <p:sldId id="270" r:id="rId4"/>
    <p:sldId id="268" r:id="rId5"/>
    <p:sldId id="269" r:id="rId6"/>
    <p:sldId id="273" r:id="rId7"/>
    <p:sldId id="275" r:id="rId8"/>
    <p:sldId id="271" r:id="rId9"/>
    <p:sldId id="27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 showGuides="1">
      <p:cViewPr>
        <p:scale>
          <a:sx n="55" d="100"/>
          <a:sy n="55" d="100"/>
        </p:scale>
        <p:origin x="-1260" y="-4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D1C874A-66CD-4935-A090-80E9B87208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077A8EB-8F69-4BE7-B529-B8C524FFCC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D60C66F-77B8-426E-A503-8962BFB93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9993E20-9191-44B1-B029-F61299B16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EC406CF-BD8D-4601-8E0C-92CB69DFD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696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8C26A1B-9D1D-4333-A24A-6E5E405DF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ADA3AFF-E2D5-41AA-9688-D1EEB6F7E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E67442A-08AC-4499-A485-7CAF9638E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BC41F3E-69B8-4224-8206-6D6DD37D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A6784E9-65FC-4843-8C5E-C8B3B6579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222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CF98F59D-0AFF-4EA6-9F3A-4CDE9563D1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5ADC125-2878-4363-9C5E-A83B60FF09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6D61CD9-98F3-432F-8410-6AD22A61E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BB0985-25E7-4F49-ABAE-39B80B2DC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953B49B-3C62-4B43-B5F2-234C9E7EC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475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1217C1A-CB84-42AC-9094-E1A80A869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C843093-C71E-4B30-9B6F-2F1BAB01BA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D5903F-4699-4469-BBDA-D01285F58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59A455B-DB44-44DE-85B0-73FC7D475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FC4039F-CE76-4FAB-9638-B2AA4F773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440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B41F1DA-F5E3-492F-8DF9-4EA043559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D93404B-4AB2-4915-AEF3-DDD28D5CA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142938A-352C-492B-99C4-F67B780FF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941E8C-D7DD-4EFB-A3AC-0CEE883D3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BCDDA64-3217-44FA-BC7D-FBA7B3601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054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3A5CC71-CF56-4AF0-9F63-E36D75411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5D2B304-93AA-41D6-BBE9-CB09D82FAA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FF2E473-FDA8-40C6-AC84-77AABD9F48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7A07E1F-4E63-4D24-B2D6-15FDCB9AD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FF3E0CE-247A-4F32-B82B-B3D34F185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EE56D37-8769-45BF-8871-A230F2B6B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780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A16A107-C450-403C-BED1-9DE1FC08E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856E3D6-5BF6-4268-80CF-45035709C4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FF59AEC-116C-4937-869D-0F5DA1713A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D7704E9-6511-41EB-8D1B-E439F84E8F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DD839C0A-60BC-419A-99BB-D5453B92BB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82F1ACD-43C3-4670-A14E-07BBA7E57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E8460DE7-F209-4CE2-8563-68EAAAE16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EC68E4FF-EB82-4923-A397-6E7E40C92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787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3EE6B6-76D3-4105-B279-7AD2A28E6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3084A5E-40F1-4EEA-AC19-75DE896D8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E9EC724-6744-4B12-AA10-E6B6246CF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0DBCCFA-A068-4FCF-80DA-32ECEB3C8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229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D6A61758-B8A6-4BBB-8AC6-C4A47AFAE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55C7221-1E67-4831-8DE4-044E86D98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14617ED-9008-4E8C-A974-2F171DF41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997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2AB2AB-4AA4-467D-8F6A-0194050FB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36460D4-36CD-48F0-B8A9-2961ED38A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39CEC70-5E4B-43EE-AD64-C335E1C41A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CFFDC02-7A7F-47B1-83A6-3B22D8731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092D57E-9920-41D5-BD89-F6F8B6654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B9056D7-0154-4F71-B914-CDBE8875F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657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3349F3D-4C9B-4063-B6F0-709CEF6CC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E6E1420-DB9B-496D-9DB9-EE9AAA6694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89EE328-1C3C-4D29-9DED-3EE5FA9F8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DB07EB8-442D-4A6A-B24A-55CB7AB05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08747F7-14BA-4EC8-AE03-D4251DE67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74A8461-452F-4936-BA08-EAF35E040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151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AA21555-1498-4471-A7A2-8D3A8F1D5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8D76BE8-2079-4A4A-AB33-0686F4B24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859FD43-7008-4F09-BB2F-10E14E18B0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465ECF-2967-490D-9C07-35D40B419036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4F67AC-0BA2-4129-905D-E6EA495080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C6A9C9-B6A8-4642-98BC-0DA6BA7B73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346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picture containing calendar&#10;&#10;Description automatically generated">
            <a:extLst>
              <a:ext uri="{FF2B5EF4-FFF2-40B4-BE49-F238E27FC236}">
                <a16:creationId xmlns="" xmlns:a16="http://schemas.microsoft.com/office/drawing/2014/main" id="{FC6A42F9-087C-4C9F-97A6-819ED2548B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1" b="235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83DF500-927B-4E43-BD32-CE8823D0A851}"/>
              </a:ext>
            </a:extLst>
          </p:cNvPr>
          <p:cNvSpPr txBox="1"/>
          <p:nvPr/>
        </p:nvSpPr>
        <p:spPr>
          <a:xfrm>
            <a:off x="3887018" y="696664"/>
            <a:ext cx="47307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sz="2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PHƯỜNG VIỆT HƯNG</a:t>
            </a:r>
            <a:endParaRPr lang="en-US" sz="2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9063CB8-9789-48A9-9C54-5EDB3C96E2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202" y="1701594"/>
            <a:ext cx="600413" cy="6299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453036C-4AC2-4B23-AA91-7812AC935DE5}"/>
              </a:ext>
            </a:extLst>
          </p:cNvPr>
          <p:cNvSpPr txBox="1"/>
          <p:nvPr/>
        </p:nvSpPr>
        <p:spPr>
          <a:xfrm>
            <a:off x="2975862" y="3862137"/>
            <a:ext cx="6592446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Ném trúng đích nằm ngang 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 liên tục 15m trong vòng 10 giây</a:t>
            </a:r>
          </a:p>
          <a:p>
            <a:pPr algn="ctr"/>
            <a:r>
              <a:rPr lang="en-US" sz="3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MGN 4- </a:t>
            </a:r>
            <a:r>
              <a:rPr lang="en-US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3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E88366B-A5E2-4E85-8026-94C98A5356A8}"/>
              </a:ext>
            </a:extLst>
          </p:cNvPr>
          <p:cNvSpPr txBox="1"/>
          <p:nvPr/>
        </p:nvSpPr>
        <p:spPr>
          <a:xfrm>
            <a:off x="1822509" y="2799667"/>
            <a:ext cx="88597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THỂ CHẤT</a:t>
            </a:r>
          </a:p>
        </p:txBody>
      </p:sp>
    </p:spTree>
    <p:extLst>
      <p:ext uri="{BB962C8B-B14F-4D97-AF65-F5344CB8AC3E}">
        <p14:creationId xmlns:p14="http://schemas.microsoft.com/office/powerpoint/2010/main" val="230152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="" xmlns:a16="http://schemas.microsoft.com/office/drawing/2014/main" id="{D1DFD5B9-BF5F-4749-9DAF-4A6DA103E8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80" b="995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DDD8651-330B-43DE-B6BC-129E4491FF46}"/>
              </a:ext>
            </a:extLst>
          </p:cNvPr>
          <p:cNvSpPr txBox="1"/>
          <p:nvPr/>
        </p:nvSpPr>
        <p:spPr>
          <a:xfrm>
            <a:off x="4649668" y="2303092"/>
            <a:ext cx="32656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Khởi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động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khoi-dong-chinh-lai">
            <a:hlinkClick r:id="" action="ppaction://media"/>
            <a:extLst>
              <a:ext uri="{FF2B5EF4-FFF2-40B4-BE49-F238E27FC236}">
                <a16:creationId xmlns="" xmlns:a16="http://schemas.microsoft.com/office/drawing/2014/main" id="{5F9B9DB6-0BCF-45A2-86D9-151E77CD6F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8828" y="62503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747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8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0ACB952-D222-4B12-800F-E2A8CF7A59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0CC62F4-CC25-4AD8-A8E0-92D828CBB947}"/>
              </a:ext>
            </a:extLst>
          </p:cNvPr>
          <p:cNvSpPr txBox="1"/>
          <p:nvPr/>
        </p:nvSpPr>
        <p:spPr>
          <a:xfrm>
            <a:off x="4335778" y="3914402"/>
            <a:ext cx="32704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Đồng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diễn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12" name="BTPTC-sua">
            <a:hlinkClick r:id="" action="ppaction://media"/>
            <a:extLst>
              <a:ext uri="{FF2B5EF4-FFF2-40B4-BE49-F238E27FC236}">
                <a16:creationId xmlns="" xmlns:a16="http://schemas.microsoft.com/office/drawing/2014/main" id="{25245F50-A382-4101-BE13-D629B5B29B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2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67265" y="62792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70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7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="" xmlns:a16="http://schemas.microsoft.com/office/drawing/2014/main" id="{E2F9A1BF-FFD7-4C67-9FC1-DE2C039EA1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01"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FC63056-5015-4668-B832-059E08FF191D}"/>
              </a:ext>
            </a:extLst>
          </p:cNvPr>
          <p:cNvSpPr txBox="1"/>
          <p:nvPr/>
        </p:nvSpPr>
        <p:spPr>
          <a:xfrm>
            <a:off x="933238" y="3279708"/>
            <a:ext cx="8999002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VĐCB:</a:t>
            </a:r>
          </a:p>
          <a:p>
            <a:pPr algn="ctr"/>
            <a:r>
              <a:rPr lang="en-US" sz="4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Ném trúng đích nằm ngang </a:t>
            </a:r>
          </a:p>
          <a:p>
            <a:pPr algn="ctr"/>
            <a:r>
              <a:rPr lang="en-US" sz="4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 liên tục 15m trong vòng 10 giây</a:t>
            </a:r>
            <a:endParaRPr lang="en-US" sz="4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26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="" xmlns:a16="http://schemas.microsoft.com/office/drawing/2014/main" id="{3877C3C2-1B8E-40C4-8E27-1FD32FD246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2" y="-120316"/>
            <a:ext cx="12192000" cy="69783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299A01C-9AC9-496B-A5AF-CE95510662A5}"/>
              </a:ext>
            </a:extLst>
          </p:cNvPr>
          <p:cNvSpPr txBox="1"/>
          <p:nvPr/>
        </p:nvSpPr>
        <p:spPr>
          <a:xfrm>
            <a:off x="3497144" y="2664040"/>
            <a:ext cx="56669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Tài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năng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tỏa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sáng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nhac-lay-la-sen">
            <a:hlinkClick r:id="" action="ppaction://media"/>
            <a:extLst>
              <a:ext uri="{FF2B5EF4-FFF2-40B4-BE49-F238E27FC236}">
                <a16:creationId xmlns="" xmlns:a16="http://schemas.microsoft.com/office/drawing/2014/main" id="{680B8861-3B18-49D9-95DC-6069DBE1CD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85788" y="6248400"/>
            <a:ext cx="609600" cy="609600"/>
          </a:xfrm>
          <a:prstGeom prst="rect">
            <a:avLst/>
          </a:prstGeom>
        </p:spPr>
      </p:pic>
      <p:pic>
        <p:nvPicPr>
          <p:cNvPr id="3" name="nhac-bat-voi-la-sen">
            <a:hlinkClick r:id="" action="ppaction://media"/>
            <a:extLst>
              <a:ext uri="{FF2B5EF4-FFF2-40B4-BE49-F238E27FC236}">
                <a16:creationId xmlns="" xmlns:a16="http://schemas.microsoft.com/office/drawing/2014/main" id="{E3D1B4B6-1F9C-4F2D-9A0D-E0C29C63976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12555" y="63486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65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11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="" xmlns:a16="http://schemas.microsoft.com/office/drawing/2014/main" id="{3877C3C2-1B8E-40C4-8E27-1FD32FD246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2" y="-120316"/>
            <a:ext cx="12192000" cy="69783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299A01C-9AC9-496B-A5AF-CE95510662A5}"/>
              </a:ext>
            </a:extLst>
          </p:cNvPr>
          <p:cNvSpPr txBox="1"/>
          <p:nvPr/>
        </p:nvSpPr>
        <p:spPr>
          <a:xfrm>
            <a:off x="3484787" y="2921168"/>
            <a:ext cx="56669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Tài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năng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tỏa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sáng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nhac-bat-voi-la-sen">
            <a:hlinkClick r:id="" action="ppaction://media"/>
            <a:extLst>
              <a:ext uri="{FF2B5EF4-FFF2-40B4-BE49-F238E27FC236}">
                <a16:creationId xmlns="" xmlns:a16="http://schemas.microsoft.com/office/drawing/2014/main" id="{E3D1B4B6-1F9C-4F2D-9A0D-E0C29C6397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37326" y="6432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473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="" xmlns:a16="http://schemas.microsoft.com/office/drawing/2014/main" id="{480B67BF-E25C-4F6E-971A-316D827097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A3E3C1B-116E-4FF0-8E88-F719A9E50FF1}"/>
              </a:ext>
            </a:extLst>
          </p:cNvPr>
          <p:cNvSpPr txBox="1"/>
          <p:nvPr/>
        </p:nvSpPr>
        <p:spPr>
          <a:xfrm>
            <a:off x="3543318" y="4633091"/>
            <a:ext cx="53751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TCVĐ</a:t>
            </a:r>
            <a:r>
              <a:rPr lang="en-US" sz="6000" b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: </a:t>
            </a:r>
            <a:r>
              <a:rPr lang="en-US" sz="6000" b="1" smtClean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Hái quả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8" name="TC-Cua-bo-ve-hang">
            <a:hlinkClick r:id="" action="ppaction://media"/>
            <a:extLst>
              <a:ext uri="{FF2B5EF4-FFF2-40B4-BE49-F238E27FC236}">
                <a16:creationId xmlns="" xmlns:a16="http://schemas.microsoft.com/office/drawing/2014/main" id="{C717BAE7-E85E-4463-91A3-F112E0DA37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34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7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0FBD3CB0-3ACD-4830-B65F-308AC37DFC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066970E-4DDF-40FB-8B67-48FF57C3CD68}"/>
              </a:ext>
            </a:extLst>
          </p:cNvPr>
          <p:cNvSpPr txBox="1"/>
          <p:nvPr/>
        </p:nvSpPr>
        <p:spPr>
          <a:xfrm>
            <a:off x="5921045" y="4192802"/>
            <a:ext cx="25907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Hồi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tĩnh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12" name="Nhac hoi tinh">
            <a:hlinkClick r:id="" action="ppaction://media"/>
            <a:extLst>
              <a:ext uri="{FF2B5EF4-FFF2-40B4-BE49-F238E27FC236}">
                <a16:creationId xmlns="" xmlns:a16="http://schemas.microsoft.com/office/drawing/2014/main" id="{B70FA7D1-DCAC-4524-9299-4655734B0E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80768" y="62422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34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7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lower, indoor, plant&#10;&#10;Description automatically generated">
            <a:extLst>
              <a:ext uri="{FF2B5EF4-FFF2-40B4-BE49-F238E27FC236}">
                <a16:creationId xmlns="" xmlns:a16="http://schemas.microsoft.com/office/drawing/2014/main" id="{5B933A73-5C57-4662-BB24-1045363173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0456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72</Words>
  <Application>Microsoft Office PowerPoint</Application>
  <PresentationFormat>Custom</PresentationFormat>
  <Paragraphs>15</Paragraphs>
  <Slides>9</Slides>
  <Notes>0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Trần Thị Trà My</dc:creator>
  <cp:lastModifiedBy>LopB3</cp:lastModifiedBy>
  <cp:revision>13</cp:revision>
  <dcterms:created xsi:type="dcterms:W3CDTF">2022-10-12T13:44:28Z</dcterms:created>
  <dcterms:modified xsi:type="dcterms:W3CDTF">2026-04-11T02:09:17Z</dcterms:modified>
</cp:coreProperties>
</file>