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756" y="-5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1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5689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466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1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11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577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35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92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000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34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06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594AE-227F-49B8-926D-FE2113E65DED}" type="datetimeFigureOut">
              <a:rPr lang="en-US" smtClean="0"/>
              <a:t>4/11/2026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4D127-6CE9-45F5-A874-CFDF8E1004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97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ải 89+ hình nền âm nhạc cho Powerpoint đẹp mắt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18600" cy="5111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17700" y="635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</a:rPr>
              <a:t>UBNG </a:t>
            </a:r>
            <a:r>
              <a:rPr lang="en-US" sz="2800" b="1" smtClean="0">
                <a:solidFill>
                  <a:srgbClr val="002060"/>
                </a:solidFill>
              </a:rPr>
              <a:t>PHƯỜNG VIỆT HƯNG</a:t>
            </a:r>
          </a:p>
          <a:p>
            <a:pPr algn="ctr"/>
            <a:r>
              <a:rPr lang="en-US" sz="2800" b="1" smtClean="0">
                <a:solidFill>
                  <a:srgbClr val="002060"/>
                </a:solidFill>
              </a:rPr>
              <a:t>TRƯỜNG </a:t>
            </a:r>
            <a:r>
              <a:rPr lang="en-US" sz="2800" b="1" dirty="0" smtClean="0">
                <a:solidFill>
                  <a:srgbClr val="002060"/>
                </a:solidFill>
              </a:rPr>
              <a:t>MẦM NON GIANG BIÊN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1120" y="2038350"/>
            <a:ext cx="69342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LĨNH VỰC PHÁT TRIỂN THẨM MỸ</a:t>
            </a:r>
          </a:p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ĐỀ TÀI: </a:t>
            </a:r>
            <a:r>
              <a:rPr lang="en-US" sz="2800" b="1" dirty="0" err="1" smtClean="0">
                <a:solidFill>
                  <a:srgbClr val="002060"/>
                </a:solidFill>
              </a:rPr>
              <a:t>Dạy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hát</a:t>
            </a:r>
            <a:r>
              <a:rPr lang="en-US" sz="2800" b="1" smtClean="0">
                <a:solidFill>
                  <a:srgbClr val="002060"/>
                </a:solidFill>
              </a:rPr>
              <a:t>: “ Nắng sớm”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Nghe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hát</a:t>
            </a:r>
            <a:r>
              <a:rPr lang="en-US" sz="2800" b="1" smtClean="0">
                <a:solidFill>
                  <a:srgbClr val="002060"/>
                </a:solidFill>
              </a:rPr>
              <a:t>: </a:t>
            </a:r>
            <a:r>
              <a:rPr lang="en-US" sz="2800" b="1">
                <a:solidFill>
                  <a:srgbClr val="002060"/>
                </a:solidFill>
              </a:rPr>
              <a:t>Cho tôi đi làm mưa với </a:t>
            </a:r>
            <a:r>
              <a:rPr lang="en-US" sz="2800" b="1" dirty="0" err="1" smtClean="0">
                <a:solidFill>
                  <a:srgbClr val="002060"/>
                </a:solidFill>
              </a:rPr>
              <a:t>Lứa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tuổi</a:t>
            </a:r>
            <a:r>
              <a:rPr lang="en-US" sz="2800" b="1" dirty="0" smtClean="0">
                <a:solidFill>
                  <a:srgbClr val="002060"/>
                </a:solidFill>
              </a:rPr>
              <a:t>: 4-5 </a:t>
            </a:r>
            <a:r>
              <a:rPr lang="en-US" sz="2800" b="1" dirty="0" err="1" smtClean="0">
                <a:solidFill>
                  <a:srgbClr val="002060"/>
                </a:solidFill>
              </a:rPr>
              <a:t>tuổi</a:t>
            </a:r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endParaRPr lang="en-US" sz="2800" b="1" dirty="0">
              <a:solidFill>
                <a:srgbClr val="002060"/>
              </a:solidFill>
            </a:endParaRPr>
          </a:p>
          <a:p>
            <a:pPr algn="ctr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790" y="992976"/>
            <a:ext cx="719290" cy="7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83"/>
            <a:ext cx="9144000" cy="508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05000" y="1352550"/>
            <a:ext cx="487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 algn="ctr">
              <a:buAutoNum type="romanUcPeriod"/>
            </a:pPr>
            <a:r>
              <a:rPr lang="en-US" sz="3200" b="1" dirty="0" err="1" smtClean="0">
                <a:solidFill>
                  <a:srgbClr val="0070C0"/>
                </a:solidFill>
              </a:rPr>
              <a:t>Ổn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định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tổ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chức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en-US" sz="3200" b="1" dirty="0" smtClean="0">
                <a:solidFill>
                  <a:srgbClr val="0070C0"/>
                </a:solidFill>
              </a:rPr>
              <a:t>Cho </a:t>
            </a:r>
            <a:r>
              <a:rPr lang="en-US" sz="3200" b="1" dirty="0" err="1" smtClean="0">
                <a:solidFill>
                  <a:srgbClr val="0070C0"/>
                </a:solidFill>
              </a:rPr>
              <a:t>trẻ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chơi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trò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chơi</a:t>
            </a:r>
            <a:r>
              <a:rPr lang="en-US" sz="3200" b="1" dirty="0" smtClean="0">
                <a:solidFill>
                  <a:srgbClr val="0070C0"/>
                </a:solidFill>
              </a:rPr>
              <a:t>: </a:t>
            </a:r>
          </a:p>
          <a:p>
            <a:pPr algn="ctr"/>
            <a:r>
              <a:rPr lang="en-US" sz="3200" b="1" dirty="0" err="1" smtClean="0">
                <a:solidFill>
                  <a:srgbClr val="0070C0"/>
                </a:solidFill>
              </a:rPr>
              <a:t>Mưa</a:t>
            </a:r>
            <a:r>
              <a:rPr lang="en-US" sz="3200" b="1" dirty="0" smtClean="0">
                <a:solidFill>
                  <a:srgbClr val="0070C0"/>
                </a:solidFill>
              </a:rPr>
              <a:t> to, </a:t>
            </a:r>
            <a:r>
              <a:rPr lang="en-US" sz="3200" b="1" dirty="0" err="1" smtClean="0">
                <a:solidFill>
                  <a:srgbClr val="0070C0"/>
                </a:solidFill>
              </a:rPr>
              <a:t>mưa</a:t>
            </a:r>
            <a:r>
              <a:rPr lang="en-US" sz="3200" b="1" dirty="0" smtClean="0">
                <a:solidFill>
                  <a:srgbClr val="0070C0"/>
                </a:solidFill>
              </a:rPr>
              <a:t> </a:t>
            </a:r>
            <a:r>
              <a:rPr lang="en-US" sz="3200" b="1" dirty="0" err="1" smtClean="0">
                <a:solidFill>
                  <a:srgbClr val="0070C0"/>
                </a:solidFill>
              </a:rPr>
              <a:t>nhỏ</a:t>
            </a:r>
            <a:endParaRPr lang="en-US" sz="3200" b="1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82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7"/>
            <a:ext cx="9144000" cy="512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1618625"/>
            <a:ext cx="8839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Dạy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hát</a:t>
            </a:r>
            <a:r>
              <a:rPr lang="en-US" sz="4400" b="1" smtClean="0">
                <a:solidFill>
                  <a:srgbClr val="7030A0"/>
                </a:solidFill>
              </a:rPr>
              <a:t>: “Nắng sớm”</a:t>
            </a:r>
            <a:endParaRPr lang="en-US" sz="4400" b="1" dirty="0" smtClean="0">
              <a:solidFill>
                <a:srgbClr val="7030A0"/>
              </a:solidFill>
            </a:endParaRPr>
          </a:p>
          <a:p>
            <a:pPr algn="ctr"/>
            <a:r>
              <a:rPr lang="en-US" sz="4400" b="1" dirty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Tác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giả</a:t>
            </a:r>
            <a:r>
              <a:rPr lang="en-US" sz="4400" b="1" smtClean="0">
                <a:solidFill>
                  <a:srgbClr val="7030A0"/>
                </a:solidFill>
              </a:rPr>
              <a:t>: Hàn Ngọc Bích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5" name="NangSom-V.A-419610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29200" y="31813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7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3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17"/>
            <a:ext cx="9144000" cy="512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93021" y="1731824"/>
            <a:ext cx="355796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Dạy trẻ hát:</a:t>
            </a:r>
          </a:p>
          <a:p>
            <a:pPr algn="ctr"/>
            <a:r>
              <a:rPr lang="en-US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NẮNG SỚM</a:t>
            </a:r>
            <a:endParaRPr lang="en-US" sz="5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NangSomBeatInstrumental-DangCap_3dvg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3486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36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895350"/>
            <a:ext cx="5867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7030A0"/>
                </a:solidFill>
              </a:rPr>
              <a:t>Nghe</a:t>
            </a:r>
            <a:r>
              <a:rPr lang="en-US" sz="4400" b="1" dirty="0" smtClean="0">
                <a:solidFill>
                  <a:srgbClr val="7030A0"/>
                </a:solidFill>
              </a:rPr>
              <a:t> </a:t>
            </a:r>
            <a:r>
              <a:rPr lang="en-US" sz="4400" b="1" dirty="0" err="1" smtClean="0">
                <a:solidFill>
                  <a:srgbClr val="7030A0"/>
                </a:solidFill>
              </a:rPr>
              <a:t>hát</a:t>
            </a:r>
            <a:r>
              <a:rPr lang="en-US" sz="4400" b="1" dirty="0" smtClean="0">
                <a:solidFill>
                  <a:srgbClr val="7030A0"/>
                </a:solidFill>
              </a:rPr>
              <a:t>: </a:t>
            </a:r>
          </a:p>
          <a:p>
            <a:pPr algn="ctr"/>
            <a:r>
              <a:rPr lang="en-US" sz="4400" b="1" smtClean="0">
                <a:solidFill>
                  <a:srgbClr val="7030A0"/>
                </a:solidFill>
              </a:rPr>
              <a:t>Cho tôi đi làm mưa với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3" name="ChoToiDiLamMuaVoi-VA-476390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29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24200" y="13335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7030A0"/>
                </a:solidFill>
                <a:latin typeface=".VnAristote" pitchFamily="34" charset="0"/>
              </a:rPr>
              <a:t>Thankyou</a:t>
            </a:r>
            <a:r>
              <a:rPr lang="en-US" sz="5400" b="1" dirty="0" smtClean="0">
                <a:solidFill>
                  <a:srgbClr val="7030A0"/>
                </a:solidFill>
                <a:latin typeface=".VnAristote" pitchFamily="34" charset="0"/>
              </a:rPr>
              <a:t>!</a:t>
            </a:r>
            <a:endParaRPr lang="en-US" sz="5400" b="1" dirty="0">
              <a:solidFill>
                <a:srgbClr val="7030A0"/>
              </a:solidFill>
              <a:latin typeface=".VnAristote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635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86</Words>
  <Application>Microsoft Office PowerPoint</Application>
  <PresentationFormat>On-screen Show (16:9)</PresentationFormat>
  <Paragraphs>17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LopB3</cp:lastModifiedBy>
  <cp:revision>7</cp:revision>
  <dcterms:created xsi:type="dcterms:W3CDTF">2024-04-02T00:42:29Z</dcterms:created>
  <dcterms:modified xsi:type="dcterms:W3CDTF">2026-04-11T02:04:25Z</dcterms:modified>
</cp:coreProperties>
</file>