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4" r:id="rId8"/>
    <p:sldId id="260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1914" y="-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0D7AB-8DCA-4A61-910C-BFE8DFDB4F0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9873" y="2361948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93739"/>
            <a:ext cx="6477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PHUONG VIET HƯNG</a:t>
            </a:r>
            <a:endParaRPr lang="en-US" sz="2000" b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7500" y="1705560"/>
            <a:ext cx="3810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</a:rPr>
              <a:t>L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QUEN VỚI TOÁN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3371850"/>
            <a:ext cx="5257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 tuổi: 4 -5 tuổi</a:t>
            </a:r>
            <a:endParaRPr lang="en-US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90" y="800101"/>
            <a:ext cx="920420" cy="6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x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86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 rot="731489">
            <a:off x="1676400" y="2857500"/>
            <a:ext cx="9906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3474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77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3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1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8650"/>
            <a:ext cx="6781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7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en o 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4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ien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28850"/>
            <a:ext cx="4114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ien xe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71700"/>
            <a:ext cx="3048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9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hieu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8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5430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0252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ùa Hè Đến  Bài Hát Vui Nhộn Cho Trẻ Mầm Non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858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1 - 9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33251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3716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371600"/>
            <a:ext cx="8643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33251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33251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184931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1" y="3184931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3184931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184931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314325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62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858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33251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3716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371600"/>
            <a:ext cx="8643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33251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33251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184931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1" y="3184931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3184931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184931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314325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858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33251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3716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371600"/>
            <a:ext cx="8643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33251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33251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184931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1" y="3184931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3184931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184931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314325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3201" y="3314700"/>
            <a:ext cx="2183611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902293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Ý NGHĨA CỦA CÁC CON 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1771650"/>
            <a:ext cx="24003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1" y="1287556"/>
            <a:ext cx="217399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122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anh 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67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4" y="0"/>
            <a:ext cx="91440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2211" y="1983128"/>
            <a:ext cx="17395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66862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8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118</Words>
  <Application>Microsoft Office PowerPoint</Application>
  <PresentationFormat>On-screen Show (16:9)</PresentationFormat>
  <Paragraphs>45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LopB3</cp:lastModifiedBy>
  <cp:revision>9</cp:revision>
  <cp:lastPrinted>2021-04-12T14:47:11Z</cp:lastPrinted>
  <dcterms:created xsi:type="dcterms:W3CDTF">2021-04-12T13:45:32Z</dcterms:created>
  <dcterms:modified xsi:type="dcterms:W3CDTF">2026-03-03T08:57:10Z</dcterms:modified>
</cp:coreProperties>
</file>