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media/image15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3" r:id="rId4"/>
    <p:sldId id="264" r:id="rId5"/>
    <p:sldId id="258" r:id="rId6"/>
    <p:sldId id="259" r:id="rId7"/>
    <p:sldId id="261" r:id="rId8"/>
    <p:sldId id="270" r:id="rId9"/>
    <p:sldId id="271" r:id="rId10"/>
    <p:sldId id="272" r:id="rId11"/>
    <p:sldId id="269" r:id="rId12"/>
    <p:sldId id="268" r:id="rId13"/>
    <p:sldId id="267" r:id="rId14"/>
    <p:sldId id="266" r:id="rId15"/>
    <p:sldId id="274" r:id="rId16"/>
    <p:sldId id="273" r:id="rId1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2" d="100"/>
          <a:sy n="62" d="100"/>
        </p:scale>
        <p:origin x="-1374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BFC1BE-6CAB-4969-B993-BB0C6E7F354B}" type="datetimeFigureOut">
              <a:rPr lang="en-US" smtClean="0"/>
              <a:t>3/3/2026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43581-BC08-477F-A953-88741AE26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71534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BFC1BE-6CAB-4969-B993-BB0C6E7F354B}" type="datetimeFigureOut">
              <a:rPr lang="en-US" smtClean="0"/>
              <a:t>3/3/2026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43581-BC08-477F-A953-88741AE26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84995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BFC1BE-6CAB-4969-B993-BB0C6E7F354B}" type="datetimeFigureOut">
              <a:rPr lang="en-US" smtClean="0"/>
              <a:t>3/3/2026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43581-BC08-477F-A953-88741AE26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91588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BFC1BE-6CAB-4969-B993-BB0C6E7F354B}" type="datetimeFigureOut">
              <a:rPr lang="en-US" smtClean="0"/>
              <a:t>3/3/2026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43581-BC08-477F-A953-88741AE26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09043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BFC1BE-6CAB-4969-B993-BB0C6E7F354B}" type="datetimeFigureOut">
              <a:rPr lang="en-US" smtClean="0"/>
              <a:t>3/3/2026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43581-BC08-477F-A953-88741AE26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62458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BFC1BE-6CAB-4969-B993-BB0C6E7F354B}" type="datetimeFigureOut">
              <a:rPr lang="en-US" smtClean="0"/>
              <a:t>3/3/2026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43581-BC08-477F-A953-88741AE26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97234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BFC1BE-6CAB-4969-B993-BB0C6E7F354B}" type="datetimeFigureOut">
              <a:rPr lang="en-US" smtClean="0"/>
              <a:t>3/3/2026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43581-BC08-477F-A953-88741AE26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41264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BFC1BE-6CAB-4969-B993-BB0C6E7F354B}" type="datetimeFigureOut">
              <a:rPr lang="en-US" smtClean="0"/>
              <a:t>3/3/2026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43581-BC08-477F-A953-88741AE26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48505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BFC1BE-6CAB-4969-B993-BB0C6E7F354B}" type="datetimeFigureOut">
              <a:rPr lang="en-US" smtClean="0"/>
              <a:t>3/3/2026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43581-BC08-477F-A953-88741AE26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01780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BFC1BE-6CAB-4969-B993-BB0C6E7F354B}" type="datetimeFigureOut">
              <a:rPr lang="en-US" smtClean="0"/>
              <a:t>3/3/2026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43581-BC08-477F-A953-88741AE26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20630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BFC1BE-6CAB-4969-B993-BB0C6E7F354B}" type="datetimeFigureOut">
              <a:rPr lang="en-US" smtClean="0"/>
              <a:t>3/3/2026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43581-BC08-477F-A953-88741AE26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79195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BFC1BE-6CAB-4969-B993-BB0C6E7F354B}" type="datetimeFigureOut">
              <a:rPr lang="en-US" smtClean="0"/>
              <a:t>3/3/2026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743581-BC08-477F-A953-88741AE26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32014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../media/audio2.wav"/><Relationship Id="rId7" Type="http://schemas.openxmlformats.org/officeDocument/2006/relationships/image" Target="../media/image12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10" Type="http://schemas.openxmlformats.org/officeDocument/2006/relationships/image" Target="../media/image14.jpeg"/><Relationship Id="rId4" Type="http://schemas.openxmlformats.org/officeDocument/2006/relationships/audio" Target="../media/audio3.wav"/><Relationship Id="rId9" Type="http://schemas.microsoft.com/office/2007/relationships/hdphoto" Target="../media/hdphoto3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g"/><Relationship Id="rId13" Type="http://schemas.openxmlformats.org/officeDocument/2006/relationships/image" Target="../media/image18.png"/><Relationship Id="rId3" Type="http://schemas.openxmlformats.org/officeDocument/2006/relationships/audio" Target="../media/audio2.wav"/><Relationship Id="rId7" Type="http://schemas.openxmlformats.org/officeDocument/2006/relationships/image" Target="../media/image11.jpeg"/><Relationship Id="rId12" Type="http://schemas.microsoft.com/office/2007/relationships/hdphoto" Target="../media/hdphoto5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11" Type="http://schemas.openxmlformats.org/officeDocument/2006/relationships/image" Target="../media/image17.png"/><Relationship Id="rId5" Type="http://schemas.openxmlformats.org/officeDocument/2006/relationships/audio" Target="../media/audio4.wav"/><Relationship Id="rId10" Type="http://schemas.microsoft.com/office/2007/relationships/hdphoto" Target="../media/hdphoto4.wdp"/><Relationship Id="rId4" Type="http://schemas.openxmlformats.org/officeDocument/2006/relationships/audio" Target="../media/audio3.wav"/><Relationship Id="rId9" Type="http://schemas.openxmlformats.org/officeDocument/2006/relationships/image" Target="../media/image16.png"/><Relationship Id="rId14" Type="http://schemas.microsoft.com/office/2007/relationships/hdphoto" Target="../media/hdphoto6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g"/><Relationship Id="rId3" Type="http://schemas.openxmlformats.org/officeDocument/2006/relationships/audio" Target="../media/audio2.wav"/><Relationship Id="rId7" Type="http://schemas.openxmlformats.org/officeDocument/2006/relationships/image" Target="../media/image20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audio" Target="../media/audio4.wav"/><Relationship Id="rId10" Type="http://schemas.openxmlformats.org/officeDocument/2006/relationships/image" Target="../media/image23.jpg"/><Relationship Id="rId4" Type="http://schemas.openxmlformats.org/officeDocument/2006/relationships/audio" Target="../media/audio3.wav"/><Relationship Id="rId9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13" Type="http://schemas.openxmlformats.org/officeDocument/2006/relationships/image" Target="../media/image26.jpeg"/><Relationship Id="rId18" Type="http://schemas.openxmlformats.org/officeDocument/2006/relationships/image" Target="../media/image31.png"/><Relationship Id="rId3" Type="http://schemas.openxmlformats.org/officeDocument/2006/relationships/slideLayout" Target="../slideLayouts/slideLayout7.xml"/><Relationship Id="rId7" Type="http://schemas.openxmlformats.org/officeDocument/2006/relationships/audio" Target="../media/audio4.wav"/><Relationship Id="rId12" Type="http://schemas.microsoft.com/office/2007/relationships/hdphoto" Target="../media/hdphoto7.wdp"/><Relationship Id="rId17" Type="http://schemas.openxmlformats.org/officeDocument/2006/relationships/image" Target="../media/image30.jpeg"/><Relationship Id="rId2" Type="http://schemas.openxmlformats.org/officeDocument/2006/relationships/audio" Target="../media/media2.mp3"/><Relationship Id="rId16" Type="http://schemas.openxmlformats.org/officeDocument/2006/relationships/image" Target="../media/image29.jpeg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25.png"/><Relationship Id="rId5" Type="http://schemas.openxmlformats.org/officeDocument/2006/relationships/audio" Target="../media/audio2.wav"/><Relationship Id="rId15" Type="http://schemas.openxmlformats.org/officeDocument/2006/relationships/image" Target="../media/image28.jpeg"/><Relationship Id="rId10" Type="http://schemas.openxmlformats.org/officeDocument/2006/relationships/image" Target="../media/image24.jpeg"/><Relationship Id="rId4" Type="http://schemas.openxmlformats.org/officeDocument/2006/relationships/audio" Target="../media/audio1.wav"/><Relationship Id="rId9" Type="http://schemas.openxmlformats.org/officeDocument/2006/relationships/image" Target="../media/image20.jpeg"/><Relationship Id="rId14" Type="http://schemas.openxmlformats.org/officeDocument/2006/relationships/image" Target="../media/image2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32.png"/><Relationship Id="rId4" Type="http://schemas.openxmlformats.org/officeDocument/2006/relationships/image" Target="../media/image5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564" y="0"/>
            <a:ext cx="9116786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355019" y="381000"/>
            <a:ext cx="432362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1" cap="all" spc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ubnd </a:t>
            </a:r>
            <a:r>
              <a:rPr lang="en-US" sz="2000" b="1" cap="all" spc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phường việt hưng</a:t>
            </a:r>
            <a:endParaRPr lang="en-US" sz="2000" b="1" cap="all" spc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000" b="1" cap="all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trường mầm non giang biên</a:t>
            </a:r>
            <a:endParaRPr lang="en-US" sz="2000" b="1" cap="all" spc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6619" y="1095813"/>
            <a:ext cx="920420" cy="93261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730650" y="2444115"/>
            <a:ext cx="5572359" cy="267765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800" b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PHÁT TRIỂN NHẬN THỨC</a:t>
            </a:r>
          </a:p>
          <a:p>
            <a:pPr algn="ctr"/>
            <a:endParaRPr lang="en-US" sz="2800" b="1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800" b="1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Đề tài: Nhận ra và sao chép QTSX </a:t>
            </a:r>
          </a:p>
          <a:p>
            <a:pPr algn="ctr"/>
            <a:r>
              <a:rPr lang="en-US" sz="2800" b="1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của 3 đối tượng</a:t>
            </a:r>
          </a:p>
          <a:p>
            <a:pPr algn="ctr"/>
            <a:r>
              <a:rPr lang="en-US" sz="2800" b="1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Lứa tuổi: 4 -5 tuổi</a:t>
            </a:r>
          </a:p>
          <a:p>
            <a:pPr algn="ctr"/>
            <a:endParaRPr lang="en-US" sz="2800" b="1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5169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27" y="20782"/>
            <a:ext cx="9185027" cy="6837218"/>
          </a:xfrm>
        </p:spPr>
      </p:pic>
      <p:sp>
        <p:nvSpPr>
          <p:cNvPr id="5" name="Rectangle 4"/>
          <p:cNvSpPr/>
          <p:nvPr/>
        </p:nvSpPr>
        <p:spPr>
          <a:xfrm>
            <a:off x="4192897" y="1260625"/>
            <a:ext cx="2181238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cap="all" spc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Trò chơi:</a:t>
            </a:r>
          </a:p>
          <a:p>
            <a:pPr algn="ctr"/>
            <a:r>
              <a:rPr lang="en-US" sz="2400" b="1" cap="all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Ai tinh mắt</a:t>
            </a:r>
            <a:endParaRPr lang="en-US" sz="2400" b="1" cap="all" spc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400" b="1" cap="all" spc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8078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43" name="Group 35"/>
          <p:cNvGrpSpPr>
            <a:grpSpLocks/>
          </p:cNvGrpSpPr>
          <p:nvPr/>
        </p:nvGrpSpPr>
        <p:grpSpPr bwMode="auto">
          <a:xfrm>
            <a:off x="609600" y="5257800"/>
            <a:ext cx="2438400" cy="1600200"/>
            <a:chOff x="0" y="3168"/>
            <a:chExt cx="1728" cy="1008"/>
          </a:xfrm>
        </p:grpSpPr>
        <p:sp>
          <p:nvSpPr>
            <p:cNvPr id="26653" name="AutoShape 36"/>
            <p:cNvSpPr>
              <a:spLocks noChangeArrowheads="1"/>
            </p:cNvSpPr>
            <p:nvPr/>
          </p:nvSpPr>
          <p:spPr bwMode="auto">
            <a:xfrm>
              <a:off x="0" y="3168"/>
              <a:ext cx="1728" cy="1008"/>
            </a:xfrm>
            <a:prstGeom prst="irregularSeal2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FF00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cmpd="dbl">
                  <a:solidFill>
                    <a:srgbClr val="FFFF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6654" name="WordArt 37"/>
            <p:cNvSpPr>
              <a:spLocks noChangeArrowheads="1" noChangeShapeType="1" noTextEdit="1"/>
            </p:cNvSpPr>
            <p:nvPr/>
          </p:nvSpPr>
          <p:spPr bwMode="auto">
            <a:xfrm>
              <a:off x="336" y="3504"/>
              <a:ext cx="954" cy="41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b="1" kern="10">
                  <a:ln w="9525">
                    <a:solidFill>
                      <a:srgbClr val="003300"/>
                    </a:solidFill>
                    <a:round/>
                    <a:headEnd/>
                    <a:tailEnd/>
                  </a:ln>
                  <a:solidFill>
                    <a:srgbClr val="00FF00"/>
                  </a:solidFill>
                  <a:latin typeface="Times New Roman"/>
                  <a:cs typeface="Times New Roman"/>
                </a:rPr>
                <a:t>Hết giờ</a:t>
              </a:r>
            </a:p>
          </p:txBody>
        </p:sp>
      </p:grpSp>
      <p:grpSp>
        <p:nvGrpSpPr>
          <p:cNvPr id="17432" name="Group 24"/>
          <p:cNvGrpSpPr>
            <a:grpSpLocks/>
          </p:cNvGrpSpPr>
          <p:nvPr/>
        </p:nvGrpSpPr>
        <p:grpSpPr bwMode="auto">
          <a:xfrm>
            <a:off x="1679015" y="4649665"/>
            <a:ext cx="760377" cy="400119"/>
            <a:chOff x="480" y="759"/>
            <a:chExt cx="1584" cy="2249"/>
          </a:xfrm>
        </p:grpSpPr>
        <p:sp>
          <p:nvSpPr>
            <p:cNvPr id="26649" name="AutoShape 25">
              <a:hlinkClick r:id="" action="ppaction://noaction" highlightClick="1"/>
            </p:cNvPr>
            <p:cNvSpPr>
              <a:spLocks noChangeArrowheads="1"/>
            </p:cNvSpPr>
            <p:nvPr/>
          </p:nvSpPr>
          <p:spPr bwMode="auto">
            <a:xfrm>
              <a:off x="480" y="1632"/>
              <a:ext cx="1584" cy="1296"/>
            </a:xfrm>
            <a:prstGeom prst="actionButtonBlank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6650" name="Text Box 27"/>
            <p:cNvSpPr txBox="1">
              <a:spLocks noChangeArrowheads="1"/>
            </p:cNvSpPr>
            <p:nvPr/>
          </p:nvSpPr>
          <p:spPr bwMode="auto">
            <a:xfrm rot="10800000" flipH="1" flipV="1">
              <a:off x="503" y="759"/>
              <a:ext cx="1066" cy="22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2000" b="1" dirty="0">
                  <a:solidFill>
                    <a:srgbClr val="FF0000"/>
                  </a:solidFill>
                  <a:latin typeface="Times New Roman" pitchFamily="18" charset="0"/>
                </a:rPr>
                <a:t>3</a:t>
              </a:r>
            </a:p>
          </p:txBody>
        </p:sp>
      </p:grpSp>
      <p:sp>
        <p:nvSpPr>
          <p:cNvPr id="17446" name="WordArt 38"/>
          <p:cNvSpPr>
            <a:spLocks noChangeArrowheads="1" noChangeShapeType="1" noTextEdit="1"/>
          </p:cNvSpPr>
          <p:nvPr/>
        </p:nvSpPr>
        <p:spPr bwMode="auto">
          <a:xfrm>
            <a:off x="1600200" y="5715000"/>
            <a:ext cx="3048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 Black"/>
              </a:rPr>
              <a:t>05</a:t>
            </a:r>
          </a:p>
        </p:txBody>
      </p:sp>
      <p:sp>
        <p:nvSpPr>
          <p:cNvPr id="17447" name="WordArt 39"/>
          <p:cNvSpPr>
            <a:spLocks noChangeArrowheads="1" noChangeShapeType="1" noTextEdit="1"/>
          </p:cNvSpPr>
          <p:nvPr/>
        </p:nvSpPr>
        <p:spPr bwMode="auto">
          <a:xfrm>
            <a:off x="1600200" y="5791200"/>
            <a:ext cx="3048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 Black"/>
              </a:rPr>
              <a:t>04</a:t>
            </a:r>
          </a:p>
        </p:txBody>
      </p:sp>
      <p:sp>
        <p:nvSpPr>
          <p:cNvPr id="17448" name="WordArt 40"/>
          <p:cNvSpPr>
            <a:spLocks noChangeArrowheads="1" noChangeShapeType="1" noTextEdit="1"/>
          </p:cNvSpPr>
          <p:nvPr/>
        </p:nvSpPr>
        <p:spPr bwMode="auto">
          <a:xfrm>
            <a:off x="1600200" y="5791200"/>
            <a:ext cx="3048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 Black"/>
              </a:rPr>
              <a:t>03</a:t>
            </a:r>
          </a:p>
        </p:txBody>
      </p:sp>
      <p:sp>
        <p:nvSpPr>
          <p:cNvPr id="17449" name="WordArt 41"/>
          <p:cNvSpPr>
            <a:spLocks noChangeArrowheads="1" noChangeShapeType="1" noTextEdit="1"/>
          </p:cNvSpPr>
          <p:nvPr/>
        </p:nvSpPr>
        <p:spPr bwMode="auto">
          <a:xfrm>
            <a:off x="1524000" y="5867400"/>
            <a:ext cx="3048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 Black"/>
              </a:rPr>
              <a:t>02</a:t>
            </a:r>
          </a:p>
        </p:txBody>
      </p:sp>
      <p:sp>
        <p:nvSpPr>
          <p:cNvPr id="17450" name="WordArt 42"/>
          <p:cNvSpPr>
            <a:spLocks noChangeArrowheads="1" noChangeShapeType="1" noTextEdit="1"/>
          </p:cNvSpPr>
          <p:nvPr/>
        </p:nvSpPr>
        <p:spPr bwMode="auto">
          <a:xfrm>
            <a:off x="1600200" y="5867400"/>
            <a:ext cx="3048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 Black"/>
              </a:rPr>
              <a:t>01</a:t>
            </a:r>
          </a:p>
        </p:txBody>
      </p:sp>
      <p:sp>
        <p:nvSpPr>
          <p:cNvPr id="17442" name="AutoShape 34"/>
          <p:cNvSpPr>
            <a:spLocks noChangeArrowheads="1"/>
          </p:cNvSpPr>
          <p:nvPr/>
        </p:nvSpPr>
        <p:spPr bwMode="auto">
          <a:xfrm>
            <a:off x="914400" y="5638800"/>
            <a:ext cx="1524000" cy="990600"/>
          </a:xfrm>
          <a:prstGeom prst="octagon">
            <a:avLst>
              <a:gd name="adj" fmla="val 29287"/>
            </a:avLst>
          </a:prstGeom>
          <a:noFill/>
          <a:ln w="57150" cmpd="thinThick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pic>
        <p:nvPicPr>
          <p:cNvPr id="26636" name="Picture 44" descr="C:\Users\sony\Downloads\hinh-anh-mat-cuoi-ngo-nghinh-741-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7600" y="2728913"/>
            <a:ext cx="2266950" cy="212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6" name="Picture 43" descr="C:\Users\sony\Downloads\hinh-anh-buon-1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625" y="2411413"/>
            <a:ext cx="2797175" cy="219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2" name="Group 31"/>
          <p:cNvGrpSpPr/>
          <p:nvPr/>
        </p:nvGrpSpPr>
        <p:grpSpPr>
          <a:xfrm>
            <a:off x="-304609" y="167526"/>
            <a:ext cx="9449921" cy="1298299"/>
            <a:chOff x="-272903" y="285870"/>
            <a:chExt cx="9449921" cy="1298299"/>
          </a:xfrm>
        </p:grpSpPr>
        <p:grpSp>
          <p:nvGrpSpPr>
            <p:cNvPr id="33" name="Group 32"/>
            <p:cNvGrpSpPr/>
            <p:nvPr/>
          </p:nvGrpSpPr>
          <p:grpSpPr>
            <a:xfrm>
              <a:off x="2749402" y="285870"/>
              <a:ext cx="3370410" cy="1150410"/>
              <a:chOff x="-380386" y="250478"/>
              <a:chExt cx="3370410" cy="1150410"/>
            </a:xfrm>
          </p:grpSpPr>
          <p:pic>
            <p:nvPicPr>
              <p:cNvPr id="52" name="Picture 51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63617" y="391452"/>
                <a:ext cx="626407" cy="983599"/>
              </a:xfrm>
              <a:prstGeom prst="rect">
                <a:avLst/>
              </a:prstGeom>
            </p:spPr>
          </p:pic>
          <p:pic>
            <p:nvPicPr>
              <p:cNvPr id="53" name="Picture 52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40795" y="333883"/>
                <a:ext cx="686890" cy="983600"/>
              </a:xfrm>
              <a:prstGeom prst="rect">
                <a:avLst/>
              </a:prstGeom>
            </p:spPr>
          </p:pic>
          <p:pic>
            <p:nvPicPr>
              <p:cNvPr id="54" name="Picture 53"/>
              <p:cNvPicPr>
                <a:picLocks noChangeAspect="1"/>
              </p:cNvPicPr>
              <p:nvPr/>
            </p:nvPicPr>
            <p:blipFill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380386" y="250478"/>
                <a:ext cx="1541787" cy="1150410"/>
              </a:xfrm>
              <a:prstGeom prst="rect">
                <a:avLst/>
              </a:prstGeom>
            </p:spPr>
          </p:pic>
          <p:pic>
            <p:nvPicPr>
              <p:cNvPr id="55" name="Picture 54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42467" y="449021"/>
                <a:ext cx="603917" cy="868462"/>
              </a:xfrm>
              <a:prstGeom prst="rect">
                <a:avLst/>
              </a:prstGeom>
            </p:spPr>
          </p:pic>
        </p:grpSp>
        <p:grpSp>
          <p:nvGrpSpPr>
            <p:cNvPr id="34" name="Group 33"/>
            <p:cNvGrpSpPr/>
            <p:nvPr/>
          </p:nvGrpSpPr>
          <p:grpSpPr>
            <a:xfrm>
              <a:off x="5806608" y="433759"/>
              <a:ext cx="3370410" cy="1150410"/>
              <a:chOff x="-380386" y="250478"/>
              <a:chExt cx="3370410" cy="1150410"/>
            </a:xfrm>
          </p:grpSpPr>
          <p:pic>
            <p:nvPicPr>
              <p:cNvPr id="48" name="Picture 47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63617" y="391452"/>
                <a:ext cx="626407" cy="983599"/>
              </a:xfrm>
              <a:prstGeom prst="rect">
                <a:avLst/>
              </a:prstGeom>
            </p:spPr>
          </p:pic>
          <p:pic>
            <p:nvPicPr>
              <p:cNvPr id="49" name="Picture 48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40795" y="333883"/>
                <a:ext cx="686890" cy="983600"/>
              </a:xfrm>
              <a:prstGeom prst="rect">
                <a:avLst/>
              </a:prstGeom>
            </p:spPr>
          </p:pic>
          <p:pic>
            <p:nvPicPr>
              <p:cNvPr id="50" name="Picture 49"/>
              <p:cNvPicPr>
                <a:picLocks noChangeAspect="1"/>
              </p:cNvPicPr>
              <p:nvPr/>
            </p:nvPicPr>
            <p:blipFill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380386" y="250478"/>
                <a:ext cx="1541787" cy="1150410"/>
              </a:xfrm>
              <a:prstGeom prst="rect">
                <a:avLst/>
              </a:prstGeom>
            </p:spPr>
          </p:pic>
          <p:pic>
            <p:nvPicPr>
              <p:cNvPr id="51" name="Picture 50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42467" y="449021"/>
                <a:ext cx="603917" cy="868462"/>
              </a:xfrm>
              <a:prstGeom prst="rect">
                <a:avLst/>
              </a:prstGeom>
            </p:spPr>
          </p:pic>
        </p:grpSp>
        <p:grpSp>
          <p:nvGrpSpPr>
            <p:cNvPr id="35" name="Group 34"/>
            <p:cNvGrpSpPr/>
            <p:nvPr/>
          </p:nvGrpSpPr>
          <p:grpSpPr>
            <a:xfrm>
              <a:off x="-272903" y="355261"/>
              <a:ext cx="3370410" cy="1150410"/>
              <a:chOff x="-380386" y="250478"/>
              <a:chExt cx="3370410" cy="1150410"/>
            </a:xfrm>
          </p:grpSpPr>
          <p:pic>
            <p:nvPicPr>
              <p:cNvPr id="44" name="Picture 43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63617" y="391452"/>
                <a:ext cx="626407" cy="983599"/>
              </a:xfrm>
              <a:prstGeom prst="rect">
                <a:avLst/>
              </a:prstGeom>
            </p:spPr>
          </p:pic>
          <p:pic>
            <p:nvPicPr>
              <p:cNvPr id="45" name="Picture 44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40795" y="333883"/>
                <a:ext cx="686890" cy="983600"/>
              </a:xfrm>
              <a:prstGeom prst="rect">
                <a:avLst/>
              </a:prstGeom>
            </p:spPr>
          </p:pic>
          <p:pic>
            <p:nvPicPr>
              <p:cNvPr id="46" name="Picture 45"/>
              <p:cNvPicPr>
                <a:picLocks noChangeAspect="1"/>
              </p:cNvPicPr>
              <p:nvPr/>
            </p:nvPicPr>
            <p:blipFill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380386" y="250478"/>
                <a:ext cx="1541787" cy="1150410"/>
              </a:xfrm>
              <a:prstGeom prst="rect">
                <a:avLst/>
              </a:prstGeom>
            </p:spPr>
          </p:pic>
          <p:pic>
            <p:nvPicPr>
              <p:cNvPr id="47" name="Picture 46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42467" y="449021"/>
                <a:ext cx="603917" cy="868462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500195090"/>
      </p:ext>
    </p:extLst>
  </p:cSld>
  <p:clrMapOvr>
    <a:masterClrMapping/>
  </p:clrMapOvr>
  <p:transition>
    <p:sndAc>
      <p:stSnd>
        <p:snd r:embed="rId2" name="nhacnen3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17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1000"/>
                                        <p:tgtEl>
                                          <p:spTgt spid="174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9"/>
                                            </p:cond>
                                          </p:stCondLst>
                                        </p:cTn>
                                        <p:tgtEl>
                                          <p:spTgt spid="17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1000"/>
                                        <p:tgtEl>
                                          <p:spTgt spid="174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3"/>
                                            </p:cond>
                                          </p:stCondLst>
                                        </p:cTn>
                                        <p:tgtEl>
                                          <p:spTgt spid="17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1000"/>
                                        <p:tgtEl>
                                          <p:spTgt spid="174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7"/>
                                            </p:cond>
                                          </p:stCondLst>
                                        </p:cTn>
                                        <p:tgtEl>
                                          <p:spTgt spid="17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1000"/>
                                        <p:tgtEl>
                                          <p:spTgt spid="174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1"/>
                                            </p:cond>
                                          </p:stCondLst>
                                        </p:cTn>
                                        <p:tgtEl>
                                          <p:spTgt spid="17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2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1000"/>
                                        <p:tgtEl>
                                          <p:spTgt spid="174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5"/>
                                            </p:cond>
                                          </p:stCondLst>
                                        </p:cTn>
                                        <p:tgtEl>
                                          <p:spTgt spid="17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29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1" dur="1000"/>
                                        <p:tgtEl>
                                          <p:spTgt spid="174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8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33" dur="500"/>
                                        <p:tgtEl>
                                          <p:spTgt spid="174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266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266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74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 nodeType="clickPar">
                      <p:stCondLst>
                        <p:cond delay="0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000" fill="hold"/>
                                        <p:tgtEl>
                                          <p:spTgt spid="1743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432"/>
                  </p:tgtEl>
                </p:cond>
              </p:nextCondLst>
            </p:seq>
          </p:childTnLst>
        </p:cTn>
      </p:par>
    </p:tnLst>
    <p:bldLst>
      <p:bldP spid="17446" grpId="0" animBg="1"/>
      <p:bldP spid="17447" grpId="0" animBg="1"/>
      <p:bldP spid="17448" grpId="0" animBg="1"/>
      <p:bldP spid="17449" grpId="0" animBg="1"/>
      <p:bldP spid="17450" grpId="0" animBg="1"/>
      <p:bldP spid="17442" grpId="0" animBg="1"/>
      <p:bldP spid="17442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43" name="Group 35"/>
          <p:cNvGrpSpPr>
            <a:grpSpLocks/>
          </p:cNvGrpSpPr>
          <p:nvPr/>
        </p:nvGrpSpPr>
        <p:grpSpPr bwMode="auto">
          <a:xfrm>
            <a:off x="609600" y="5257800"/>
            <a:ext cx="2438400" cy="1600200"/>
            <a:chOff x="0" y="3168"/>
            <a:chExt cx="1728" cy="1008"/>
          </a:xfrm>
        </p:grpSpPr>
        <p:sp>
          <p:nvSpPr>
            <p:cNvPr id="26653" name="AutoShape 36"/>
            <p:cNvSpPr>
              <a:spLocks noChangeArrowheads="1"/>
            </p:cNvSpPr>
            <p:nvPr/>
          </p:nvSpPr>
          <p:spPr bwMode="auto">
            <a:xfrm>
              <a:off x="0" y="3168"/>
              <a:ext cx="1728" cy="1008"/>
            </a:xfrm>
            <a:prstGeom prst="irregularSeal2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FF00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cmpd="dbl">
                  <a:solidFill>
                    <a:srgbClr val="FFFF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6654" name="WordArt 37"/>
            <p:cNvSpPr>
              <a:spLocks noChangeArrowheads="1" noChangeShapeType="1" noTextEdit="1"/>
            </p:cNvSpPr>
            <p:nvPr/>
          </p:nvSpPr>
          <p:spPr bwMode="auto">
            <a:xfrm>
              <a:off x="336" y="3504"/>
              <a:ext cx="954" cy="41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b="1" kern="10">
                  <a:ln w="9525">
                    <a:solidFill>
                      <a:srgbClr val="003300"/>
                    </a:solidFill>
                    <a:round/>
                    <a:headEnd/>
                    <a:tailEnd/>
                  </a:ln>
                  <a:solidFill>
                    <a:srgbClr val="00FF00"/>
                  </a:solidFill>
                  <a:latin typeface="Times New Roman"/>
                  <a:cs typeface="Times New Roman"/>
                </a:rPr>
                <a:t>Hết giờ</a:t>
              </a:r>
            </a:p>
          </p:txBody>
        </p:sp>
      </p:grpSp>
      <p:grpSp>
        <p:nvGrpSpPr>
          <p:cNvPr id="17431" name="Group 23"/>
          <p:cNvGrpSpPr>
            <a:grpSpLocks/>
          </p:cNvGrpSpPr>
          <p:nvPr/>
        </p:nvGrpSpPr>
        <p:grpSpPr bwMode="auto">
          <a:xfrm>
            <a:off x="914400" y="4849813"/>
            <a:ext cx="1154113" cy="747712"/>
            <a:chOff x="2160" y="2496"/>
            <a:chExt cx="1170" cy="2182"/>
          </a:xfrm>
        </p:grpSpPr>
        <p:sp>
          <p:nvSpPr>
            <p:cNvPr id="26651" name="AutoShape 10">
              <a:hlinkClick r:id="" action="ppaction://noaction" highlightClick="1"/>
            </p:cNvPr>
            <p:cNvSpPr>
              <a:spLocks noChangeArrowheads="1"/>
            </p:cNvSpPr>
            <p:nvPr/>
          </p:nvSpPr>
          <p:spPr bwMode="auto">
            <a:xfrm>
              <a:off x="2160" y="2496"/>
              <a:ext cx="1170" cy="1017"/>
            </a:xfrm>
            <a:prstGeom prst="actionButtonBlank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6652" name="Text Box 19"/>
            <p:cNvSpPr txBox="1">
              <a:spLocks noChangeArrowheads="1"/>
            </p:cNvSpPr>
            <p:nvPr/>
          </p:nvSpPr>
          <p:spPr bwMode="auto">
            <a:xfrm>
              <a:off x="2880" y="3600"/>
              <a:ext cx="240" cy="10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b="1">
                  <a:solidFill>
                    <a:srgbClr val="FF0000"/>
                  </a:solidFill>
                  <a:latin typeface="Times New Roman" pitchFamily="18" charset="0"/>
                </a:rPr>
                <a:t>2</a:t>
              </a:r>
            </a:p>
          </p:txBody>
        </p:sp>
      </p:grpSp>
      <p:grpSp>
        <p:nvGrpSpPr>
          <p:cNvPr id="17432" name="Group 24"/>
          <p:cNvGrpSpPr>
            <a:grpSpLocks/>
          </p:cNvGrpSpPr>
          <p:nvPr/>
        </p:nvGrpSpPr>
        <p:grpSpPr bwMode="auto">
          <a:xfrm>
            <a:off x="7620000" y="4849813"/>
            <a:ext cx="381000" cy="247650"/>
            <a:chOff x="480" y="1632"/>
            <a:chExt cx="1584" cy="1392"/>
          </a:xfrm>
        </p:grpSpPr>
        <p:sp>
          <p:nvSpPr>
            <p:cNvPr id="26649" name="AutoShape 25">
              <a:hlinkClick r:id="" action="ppaction://noaction" highlightClick="1"/>
            </p:cNvPr>
            <p:cNvSpPr>
              <a:spLocks noChangeArrowheads="1"/>
            </p:cNvSpPr>
            <p:nvPr/>
          </p:nvSpPr>
          <p:spPr bwMode="auto">
            <a:xfrm>
              <a:off x="480" y="1632"/>
              <a:ext cx="1584" cy="1296"/>
            </a:xfrm>
            <a:prstGeom prst="actionButtonBlank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6650" name="Text Box 27"/>
            <p:cNvSpPr txBox="1">
              <a:spLocks noChangeArrowheads="1"/>
            </p:cNvSpPr>
            <p:nvPr/>
          </p:nvSpPr>
          <p:spPr bwMode="auto">
            <a:xfrm>
              <a:off x="1824" y="2772"/>
              <a:ext cx="240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2000" b="1">
                  <a:solidFill>
                    <a:srgbClr val="FF0000"/>
                  </a:solidFill>
                  <a:latin typeface="Times New Roman" pitchFamily="18" charset="0"/>
                </a:rPr>
                <a:t>3</a:t>
              </a:r>
            </a:p>
          </p:txBody>
        </p:sp>
      </p:grpSp>
      <p:sp>
        <p:nvSpPr>
          <p:cNvPr id="17446" name="WordArt 38"/>
          <p:cNvSpPr>
            <a:spLocks noChangeArrowheads="1" noChangeShapeType="1" noTextEdit="1"/>
          </p:cNvSpPr>
          <p:nvPr/>
        </p:nvSpPr>
        <p:spPr bwMode="auto">
          <a:xfrm>
            <a:off x="1600200" y="5715000"/>
            <a:ext cx="3048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 Black"/>
              </a:rPr>
              <a:t>05</a:t>
            </a:r>
          </a:p>
        </p:txBody>
      </p:sp>
      <p:sp>
        <p:nvSpPr>
          <p:cNvPr id="17447" name="WordArt 39"/>
          <p:cNvSpPr>
            <a:spLocks noChangeArrowheads="1" noChangeShapeType="1" noTextEdit="1"/>
          </p:cNvSpPr>
          <p:nvPr/>
        </p:nvSpPr>
        <p:spPr bwMode="auto">
          <a:xfrm>
            <a:off x="1600200" y="5791200"/>
            <a:ext cx="3048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 Black"/>
              </a:rPr>
              <a:t>04</a:t>
            </a:r>
          </a:p>
        </p:txBody>
      </p:sp>
      <p:sp>
        <p:nvSpPr>
          <p:cNvPr id="17448" name="WordArt 40"/>
          <p:cNvSpPr>
            <a:spLocks noChangeArrowheads="1" noChangeShapeType="1" noTextEdit="1"/>
          </p:cNvSpPr>
          <p:nvPr/>
        </p:nvSpPr>
        <p:spPr bwMode="auto">
          <a:xfrm>
            <a:off x="1600200" y="5791200"/>
            <a:ext cx="3048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 Black"/>
              </a:rPr>
              <a:t>03</a:t>
            </a:r>
          </a:p>
        </p:txBody>
      </p:sp>
      <p:sp>
        <p:nvSpPr>
          <p:cNvPr id="17449" name="WordArt 41"/>
          <p:cNvSpPr>
            <a:spLocks noChangeArrowheads="1" noChangeShapeType="1" noTextEdit="1"/>
          </p:cNvSpPr>
          <p:nvPr/>
        </p:nvSpPr>
        <p:spPr bwMode="auto">
          <a:xfrm>
            <a:off x="1524000" y="5867400"/>
            <a:ext cx="3048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 Black"/>
              </a:rPr>
              <a:t>02</a:t>
            </a:r>
          </a:p>
        </p:txBody>
      </p:sp>
      <p:sp>
        <p:nvSpPr>
          <p:cNvPr id="17450" name="WordArt 42"/>
          <p:cNvSpPr>
            <a:spLocks noChangeArrowheads="1" noChangeShapeType="1" noTextEdit="1"/>
          </p:cNvSpPr>
          <p:nvPr/>
        </p:nvSpPr>
        <p:spPr bwMode="auto">
          <a:xfrm>
            <a:off x="1600200" y="5867400"/>
            <a:ext cx="3048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 Black"/>
              </a:rPr>
              <a:t>01</a:t>
            </a:r>
          </a:p>
        </p:txBody>
      </p:sp>
      <p:sp>
        <p:nvSpPr>
          <p:cNvPr id="17442" name="AutoShape 34"/>
          <p:cNvSpPr>
            <a:spLocks noChangeArrowheads="1"/>
          </p:cNvSpPr>
          <p:nvPr/>
        </p:nvSpPr>
        <p:spPr bwMode="auto">
          <a:xfrm>
            <a:off x="914400" y="5638800"/>
            <a:ext cx="1524000" cy="990600"/>
          </a:xfrm>
          <a:prstGeom prst="octagon">
            <a:avLst>
              <a:gd name="adj" fmla="val 29287"/>
            </a:avLst>
          </a:prstGeom>
          <a:noFill/>
          <a:ln w="57150" cmpd="thinThick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pic>
        <p:nvPicPr>
          <p:cNvPr id="26636" name="Picture 44" descr="C:\Users\sony\Downloads\hinh-anh-mat-cuoi-ngo-nghinh-741-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7600" y="2728913"/>
            <a:ext cx="2266950" cy="212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6" name="Picture 43" descr="C:\Users\sony\Downloads\hinh-anh-buon-10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625" y="2411413"/>
            <a:ext cx="2797175" cy="219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Group 8"/>
          <p:cNvGrpSpPr/>
          <p:nvPr/>
        </p:nvGrpSpPr>
        <p:grpSpPr>
          <a:xfrm>
            <a:off x="394322" y="31640"/>
            <a:ext cx="2725022" cy="839618"/>
            <a:chOff x="74782" y="0"/>
            <a:chExt cx="2725022" cy="839618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3233" y="9080"/>
              <a:ext cx="806979" cy="754804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3899" b="96296" l="9405" r="9059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68355" y="43777"/>
              <a:ext cx="1231449" cy="752063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0" b="98667" l="1778" r="9777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782" y="0"/>
              <a:ext cx="839618" cy="839618"/>
            </a:xfrm>
            <a:prstGeom prst="rect">
              <a:avLst/>
            </a:prstGeom>
          </p:spPr>
        </p:pic>
      </p:grpSp>
      <p:grpSp>
        <p:nvGrpSpPr>
          <p:cNvPr id="36" name="Group 35"/>
          <p:cNvGrpSpPr/>
          <p:nvPr/>
        </p:nvGrpSpPr>
        <p:grpSpPr>
          <a:xfrm>
            <a:off x="3209489" y="51253"/>
            <a:ext cx="2725022" cy="839618"/>
            <a:chOff x="74782" y="0"/>
            <a:chExt cx="2725022" cy="839618"/>
          </a:xfrm>
        </p:grpSpPr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3233" y="9080"/>
              <a:ext cx="806979" cy="754804"/>
            </a:xfrm>
            <a:prstGeom prst="rect">
              <a:avLst/>
            </a:prstGeom>
          </p:spPr>
        </p:pic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3899" b="96296" l="9405" r="9059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68355" y="43777"/>
              <a:ext cx="1231449" cy="752063"/>
            </a:xfrm>
            <a:prstGeom prst="rect">
              <a:avLst/>
            </a:prstGeom>
          </p:spPr>
        </p:pic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0" b="98667" l="1778" r="9777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782" y="0"/>
              <a:ext cx="839618" cy="839618"/>
            </a:xfrm>
            <a:prstGeom prst="rect">
              <a:avLst/>
            </a:prstGeom>
          </p:spPr>
        </p:pic>
      </p:grpSp>
      <p:grpSp>
        <p:nvGrpSpPr>
          <p:cNvPr id="40" name="Group 39"/>
          <p:cNvGrpSpPr/>
          <p:nvPr/>
        </p:nvGrpSpPr>
        <p:grpSpPr>
          <a:xfrm>
            <a:off x="6090912" y="95030"/>
            <a:ext cx="2725022" cy="839618"/>
            <a:chOff x="74782" y="0"/>
            <a:chExt cx="2725022" cy="839618"/>
          </a:xfrm>
        </p:grpSpPr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3233" y="9080"/>
              <a:ext cx="806979" cy="754804"/>
            </a:xfrm>
            <a:prstGeom prst="rect">
              <a:avLst/>
            </a:prstGeom>
          </p:spPr>
        </p:pic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3899" b="96296" l="9405" r="9059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68355" y="43777"/>
              <a:ext cx="1231449" cy="752063"/>
            </a:xfrm>
            <a:prstGeom prst="rect">
              <a:avLst/>
            </a:prstGeom>
          </p:spPr>
        </p:pic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0" b="98667" l="1778" r="9777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782" y="0"/>
              <a:ext cx="839618" cy="83961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50740411"/>
      </p:ext>
    </p:extLst>
  </p:cSld>
  <p:clrMapOvr>
    <a:masterClrMapping/>
  </p:clrMapOvr>
  <p:transition>
    <p:sndAc>
      <p:stSnd>
        <p:snd r:embed="rId2" name="nhacnen3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17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1000"/>
                                        <p:tgtEl>
                                          <p:spTgt spid="174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9"/>
                                            </p:cond>
                                          </p:stCondLst>
                                        </p:cTn>
                                        <p:tgtEl>
                                          <p:spTgt spid="17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1000"/>
                                        <p:tgtEl>
                                          <p:spTgt spid="174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3"/>
                                            </p:cond>
                                          </p:stCondLst>
                                        </p:cTn>
                                        <p:tgtEl>
                                          <p:spTgt spid="17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1000"/>
                                        <p:tgtEl>
                                          <p:spTgt spid="174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7"/>
                                            </p:cond>
                                          </p:stCondLst>
                                        </p:cTn>
                                        <p:tgtEl>
                                          <p:spTgt spid="17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1000"/>
                                        <p:tgtEl>
                                          <p:spTgt spid="174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1"/>
                                            </p:cond>
                                          </p:stCondLst>
                                        </p:cTn>
                                        <p:tgtEl>
                                          <p:spTgt spid="17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2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1000"/>
                                        <p:tgtEl>
                                          <p:spTgt spid="174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5"/>
                                            </p:cond>
                                          </p:stCondLst>
                                        </p:cTn>
                                        <p:tgtEl>
                                          <p:spTgt spid="17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29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1" dur="1000"/>
                                        <p:tgtEl>
                                          <p:spTgt spid="174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8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33" dur="500"/>
                                        <p:tgtEl>
                                          <p:spTgt spid="174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133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133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74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 nodeType="clickPar">
                      <p:stCondLst>
                        <p:cond delay="0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000" fill="hold"/>
                                        <p:tgtEl>
                                          <p:spTgt spid="1743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8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47" dur="1000"/>
                                        <p:tgtEl>
                                          <p:spTgt spid="174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432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74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 nodeType="clickPar">
                      <p:stCondLst>
                        <p:cond delay="0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 tmFilter="0, 0; .2, .5; .8, .5; 1, 0"/>
                                        <p:tgtEl>
                                          <p:spTgt spid="174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250" autoRev="1" fill="hold"/>
                                        <p:tgtEl>
                                          <p:spTgt spid="174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on l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431"/>
                  </p:tgtEl>
                </p:cond>
              </p:nextCondLst>
            </p:seq>
          </p:childTnLst>
        </p:cTn>
      </p:par>
    </p:tnLst>
    <p:bldLst>
      <p:bldP spid="17446" grpId="0" animBg="1"/>
      <p:bldP spid="17447" grpId="0" animBg="1"/>
      <p:bldP spid="17448" grpId="0" animBg="1"/>
      <p:bldP spid="17449" grpId="0" animBg="1"/>
      <p:bldP spid="17450" grpId="0" animBg="1"/>
      <p:bldP spid="17442" grpId="0" animBg="1"/>
      <p:bldP spid="17442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598" name="Group 46"/>
          <p:cNvGrpSpPr>
            <a:grpSpLocks/>
          </p:cNvGrpSpPr>
          <p:nvPr/>
        </p:nvGrpSpPr>
        <p:grpSpPr bwMode="auto">
          <a:xfrm>
            <a:off x="685800" y="4956175"/>
            <a:ext cx="690563" cy="584200"/>
            <a:chOff x="144" y="1186"/>
            <a:chExt cx="1824" cy="1986"/>
          </a:xfrm>
        </p:grpSpPr>
        <p:sp>
          <p:nvSpPr>
            <p:cNvPr id="25628" name="AutoShape 25">
              <a:hlinkClick r:id="" action="ppaction://noaction" highlightClick="1"/>
            </p:cNvPr>
            <p:cNvSpPr>
              <a:spLocks noChangeArrowheads="1"/>
            </p:cNvSpPr>
            <p:nvPr/>
          </p:nvSpPr>
          <p:spPr bwMode="auto">
            <a:xfrm>
              <a:off x="144" y="1440"/>
              <a:ext cx="1824" cy="1296"/>
            </a:xfrm>
            <a:prstGeom prst="actionButtonBlank">
              <a:avLst/>
            </a:prstGeom>
            <a:solidFill>
              <a:srgbClr val="9999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5629" name="Text Box 32"/>
            <p:cNvSpPr txBox="1">
              <a:spLocks noChangeArrowheads="1"/>
            </p:cNvSpPr>
            <p:nvPr/>
          </p:nvSpPr>
          <p:spPr bwMode="auto">
            <a:xfrm>
              <a:off x="912" y="1186"/>
              <a:ext cx="1047" cy="19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3200" b="1">
                  <a:solidFill>
                    <a:srgbClr val="FF0000"/>
                  </a:solidFill>
                </a:rPr>
                <a:t>1</a:t>
              </a:r>
            </a:p>
          </p:txBody>
        </p:sp>
      </p:grpSp>
      <p:grpSp>
        <p:nvGrpSpPr>
          <p:cNvPr id="23597" name="Group 45"/>
          <p:cNvGrpSpPr>
            <a:grpSpLocks/>
          </p:cNvGrpSpPr>
          <p:nvPr/>
        </p:nvGrpSpPr>
        <p:grpSpPr bwMode="auto">
          <a:xfrm>
            <a:off x="7162800" y="5256213"/>
            <a:ext cx="1106488" cy="584200"/>
            <a:chOff x="3744" y="629"/>
            <a:chExt cx="1824" cy="3075"/>
          </a:xfrm>
        </p:grpSpPr>
        <p:sp>
          <p:nvSpPr>
            <p:cNvPr id="25626" name="AutoShape 24">
              <a:hlinkClick r:id="" action="ppaction://noaction" highlightClick="1"/>
            </p:cNvPr>
            <p:cNvSpPr>
              <a:spLocks noChangeArrowheads="1"/>
            </p:cNvSpPr>
            <p:nvPr/>
          </p:nvSpPr>
          <p:spPr bwMode="auto">
            <a:xfrm>
              <a:off x="3744" y="1440"/>
              <a:ext cx="1824" cy="1344"/>
            </a:xfrm>
            <a:prstGeom prst="actionButtonBlank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5627" name="Text Box 43"/>
            <p:cNvSpPr txBox="1">
              <a:spLocks noChangeArrowheads="1"/>
            </p:cNvSpPr>
            <p:nvPr/>
          </p:nvSpPr>
          <p:spPr bwMode="auto">
            <a:xfrm>
              <a:off x="4512" y="629"/>
              <a:ext cx="288" cy="30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3200" b="1">
                  <a:solidFill>
                    <a:srgbClr val="FF0000"/>
                  </a:solidFill>
                </a:rPr>
                <a:t>2</a:t>
              </a:r>
            </a:p>
          </p:txBody>
        </p:sp>
      </p:grpSp>
      <p:grpSp>
        <p:nvGrpSpPr>
          <p:cNvPr id="23610" name="Group 58"/>
          <p:cNvGrpSpPr>
            <a:grpSpLocks/>
          </p:cNvGrpSpPr>
          <p:nvPr/>
        </p:nvGrpSpPr>
        <p:grpSpPr bwMode="auto">
          <a:xfrm>
            <a:off x="-201613" y="5319713"/>
            <a:ext cx="2438401" cy="1600200"/>
            <a:chOff x="0" y="3168"/>
            <a:chExt cx="1728" cy="1008"/>
          </a:xfrm>
        </p:grpSpPr>
        <p:sp>
          <p:nvSpPr>
            <p:cNvPr id="25624" name="AutoShape 50"/>
            <p:cNvSpPr>
              <a:spLocks noChangeArrowheads="1"/>
            </p:cNvSpPr>
            <p:nvPr/>
          </p:nvSpPr>
          <p:spPr bwMode="auto">
            <a:xfrm>
              <a:off x="0" y="3168"/>
              <a:ext cx="1728" cy="1008"/>
            </a:xfrm>
            <a:prstGeom prst="irregularSeal2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FF00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cmpd="dbl">
                  <a:solidFill>
                    <a:srgbClr val="FFFF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5625" name="WordArt 51"/>
            <p:cNvSpPr>
              <a:spLocks noChangeArrowheads="1" noChangeShapeType="1" noTextEdit="1"/>
            </p:cNvSpPr>
            <p:nvPr/>
          </p:nvSpPr>
          <p:spPr bwMode="auto">
            <a:xfrm>
              <a:off x="336" y="3504"/>
              <a:ext cx="954" cy="41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b="1" kern="10">
                  <a:ln w="9525">
                    <a:solidFill>
                      <a:srgbClr val="003300"/>
                    </a:solidFill>
                    <a:round/>
                    <a:headEnd/>
                    <a:tailEnd/>
                  </a:ln>
                  <a:solidFill>
                    <a:srgbClr val="00FF00"/>
                  </a:solidFill>
                  <a:latin typeface="Times New Roman"/>
                  <a:cs typeface="Times New Roman"/>
                </a:rPr>
                <a:t>Hết giờ</a:t>
              </a:r>
            </a:p>
          </p:txBody>
        </p:sp>
      </p:grpSp>
      <p:sp>
        <p:nvSpPr>
          <p:cNvPr id="23605" name="WordArt 53"/>
          <p:cNvSpPr>
            <a:spLocks noChangeArrowheads="1" noChangeShapeType="1" noTextEdit="1"/>
          </p:cNvSpPr>
          <p:nvPr/>
        </p:nvSpPr>
        <p:spPr bwMode="auto">
          <a:xfrm>
            <a:off x="1752600" y="5943600"/>
            <a:ext cx="3048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 Black"/>
              </a:rPr>
              <a:t>01</a:t>
            </a:r>
          </a:p>
        </p:txBody>
      </p:sp>
      <p:sp>
        <p:nvSpPr>
          <p:cNvPr id="23606" name="WordArt 54"/>
          <p:cNvSpPr>
            <a:spLocks noChangeArrowheads="1" noChangeShapeType="1" noTextEdit="1"/>
          </p:cNvSpPr>
          <p:nvPr/>
        </p:nvSpPr>
        <p:spPr bwMode="auto">
          <a:xfrm>
            <a:off x="1752600" y="5943600"/>
            <a:ext cx="3048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 Black"/>
              </a:rPr>
              <a:t>02</a:t>
            </a:r>
          </a:p>
        </p:txBody>
      </p:sp>
      <p:sp>
        <p:nvSpPr>
          <p:cNvPr id="23608" name="WordArt 56"/>
          <p:cNvSpPr>
            <a:spLocks noChangeArrowheads="1" noChangeShapeType="1" noTextEdit="1"/>
          </p:cNvSpPr>
          <p:nvPr/>
        </p:nvSpPr>
        <p:spPr bwMode="auto">
          <a:xfrm>
            <a:off x="1752600" y="5943600"/>
            <a:ext cx="3048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 Black"/>
              </a:rPr>
              <a:t>04</a:t>
            </a:r>
          </a:p>
        </p:txBody>
      </p:sp>
      <p:sp>
        <p:nvSpPr>
          <p:cNvPr id="23607" name="WordArt 55"/>
          <p:cNvSpPr>
            <a:spLocks noChangeArrowheads="1" noChangeShapeType="1" noTextEdit="1"/>
          </p:cNvSpPr>
          <p:nvPr/>
        </p:nvSpPr>
        <p:spPr bwMode="auto">
          <a:xfrm>
            <a:off x="1676400" y="5943600"/>
            <a:ext cx="3048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 Black"/>
              </a:rPr>
              <a:t>03</a:t>
            </a:r>
          </a:p>
        </p:txBody>
      </p:sp>
      <p:sp>
        <p:nvSpPr>
          <p:cNvPr id="23609" name="AutoShape 57"/>
          <p:cNvSpPr>
            <a:spLocks noChangeArrowheads="1"/>
          </p:cNvSpPr>
          <p:nvPr/>
        </p:nvSpPr>
        <p:spPr bwMode="auto">
          <a:xfrm>
            <a:off x="1066800" y="5867400"/>
            <a:ext cx="1524000" cy="990600"/>
          </a:xfrm>
          <a:prstGeom prst="octagon">
            <a:avLst>
              <a:gd name="adj" fmla="val 29287"/>
            </a:avLst>
          </a:prstGeom>
          <a:noFill/>
          <a:ln w="57150" cmpd="thinThick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3604" name="WordArt 52"/>
          <p:cNvSpPr>
            <a:spLocks noChangeArrowheads="1" noChangeShapeType="1" noTextEdit="1"/>
          </p:cNvSpPr>
          <p:nvPr/>
        </p:nvSpPr>
        <p:spPr bwMode="auto">
          <a:xfrm>
            <a:off x="1752600" y="5943600"/>
            <a:ext cx="3048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 Black"/>
              </a:rPr>
              <a:t>05</a:t>
            </a:r>
          </a:p>
        </p:txBody>
      </p:sp>
      <p:pic>
        <p:nvPicPr>
          <p:cNvPr id="35852" name="Picture 43" descr="C:\Users\sony\Downloads\hinh-anh-buon-10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5400" y="2990850"/>
            <a:ext cx="2374900" cy="211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3" name="Picture 44" descr="C:\Users\sony\Downloads\hinh-anh-mat-cuoi-ngo-nghinh-741-2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188" y="3135313"/>
            <a:ext cx="1785937" cy="1900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175340" y="91103"/>
            <a:ext cx="2749183" cy="970378"/>
            <a:chOff x="19050" y="17848"/>
            <a:chExt cx="2749183" cy="970378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8501" y="17848"/>
              <a:ext cx="818864" cy="818864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05343" y="58003"/>
              <a:ext cx="1062890" cy="930223"/>
            </a:xfrm>
            <a:prstGeom prst="rect">
              <a:avLst/>
            </a:prstGeom>
          </p:spPr>
        </p:pic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050" y="58003"/>
              <a:ext cx="937131" cy="778709"/>
            </a:xfrm>
            <a:prstGeom prst="rect">
              <a:avLst/>
            </a:prstGeom>
          </p:spPr>
        </p:pic>
      </p:grpSp>
      <p:grpSp>
        <p:nvGrpSpPr>
          <p:cNvPr id="44" name="Group 43"/>
          <p:cNvGrpSpPr/>
          <p:nvPr/>
        </p:nvGrpSpPr>
        <p:grpSpPr>
          <a:xfrm>
            <a:off x="3020026" y="91989"/>
            <a:ext cx="2749183" cy="970378"/>
            <a:chOff x="19050" y="17848"/>
            <a:chExt cx="2749183" cy="970378"/>
          </a:xfrm>
        </p:grpSpPr>
        <p:pic>
          <p:nvPicPr>
            <p:cNvPr id="45" name="Picture 44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8501" y="17848"/>
              <a:ext cx="818864" cy="818864"/>
            </a:xfrm>
            <a:prstGeom prst="rect">
              <a:avLst/>
            </a:prstGeom>
          </p:spPr>
        </p:pic>
        <p:pic>
          <p:nvPicPr>
            <p:cNvPr id="46" name="Picture 45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05343" y="58003"/>
              <a:ext cx="1062890" cy="930223"/>
            </a:xfrm>
            <a:prstGeom prst="rect">
              <a:avLst/>
            </a:prstGeom>
          </p:spPr>
        </p:pic>
        <p:pic>
          <p:nvPicPr>
            <p:cNvPr id="47" name="Picture 46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050" y="58003"/>
              <a:ext cx="937131" cy="778709"/>
            </a:xfrm>
            <a:prstGeom prst="rect">
              <a:avLst/>
            </a:prstGeom>
          </p:spPr>
        </p:pic>
      </p:grpSp>
      <p:grpSp>
        <p:nvGrpSpPr>
          <p:cNvPr id="48" name="Group 47"/>
          <p:cNvGrpSpPr/>
          <p:nvPr/>
        </p:nvGrpSpPr>
        <p:grpSpPr>
          <a:xfrm>
            <a:off x="5948145" y="152220"/>
            <a:ext cx="2749183" cy="970378"/>
            <a:chOff x="19050" y="17848"/>
            <a:chExt cx="2749183" cy="970378"/>
          </a:xfrm>
        </p:grpSpPr>
        <p:pic>
          <p:nvPicPr>
            <p:cNvPr id="49" name="Picture 4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8501" y="17848"/>
              <a:ext cx="818864" cy="818864"/>
            </a:xfrm>
            <a:prstGeom prst="rect">
              <a:avLst/>
            </a:prstGeom>
          </p:spPr>
        </p:pic>
        <p:pic>
          <p:nvPicPr>
            <p:cNvPr id="50" name="Picture 49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05343" y="58003"/>
              <a:ext cx="1062890" cy="930223"/>
            </a:xfrm>
            <a:prstGeom prst="rect">
              <a:avLst/>
            </a:prstGeom>
          </p:spPr>
        </p:pic>
        <p:pic>
          <p:nvPicPr>
            <p:cNvPr id="51" name="Picture 50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050" y="58003"/>
              <a:ext cx="937131" cy="77870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762586"/>
      </p:ext>
    </p:extLst>
  </p:cSld>
  <p:clrMapOvr>
    <a:masterClrMapping/>
  </p:clrMapOvr>
  <p:transition>
    <p:sndAc>
      <p:stSnd>
        <p:snd r:embed="rId2" name="nhacnen3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236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1000"/>
                                        <p:tgtEl>
                                          <p:spTgt spid="2360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9"/>
                                            </p:cond>
                                          </p:stCondLst>
                                        </p:cTn>
                                        <p:tgtEl>
                                          <p:spTgt spid="23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1000"/>
                                        <p:tgtEl>
                                          <p:spTgt spid="2360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3"/>
                                            </p:cond>
                                          </p:stCondLst>
                                        </p:cTn>
                                        <p:tgtEl>
                                          <p:spTgt spid="23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1000"/>
                                        <p:tgtEl>
                                          <p:spTgt spid="2360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7"/>
                                            </p:cond>
                                          </p:stCondLst>
                                        </p:cTn>
                                        <p:tgtEl>
                                          <p:spTgt spid="23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1000"/>
                                        <p:tgtEl>
                                          <p:spTgt spid="2360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1"/>
                                            </p:cond>
                                          </p:stCondLst>
                                        </p:cTn>
                                        <p:tgtEl>
                                          <p:spTgt spid="23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2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1000"/>
                                        <p:tgtEl>
                                          <p:spTgt spid="2360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5"/>
                                            </p:cond>
                                          </p:stCondLst>
                                        </p:cTn>
                                        <p:tgtEl>
                                          <p:spTgt spid="23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29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1" dur="1000"/>
                                        <p:tgtEl>
                                          <p:spTgt spid="236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8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33" dur="500"/>
                                        <p:tgtEl>
                                          <p:spTgt spid="236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358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358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358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35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 nodeType="clickPar">
                      <p:stCondLst>
                        <p:cond delay="0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6" dur="2000" fill="hold"/>
                                        <p:tgtEl>
                                          <p:spTgt spid="2359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8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48" dur="2000"/>
                                        <p:tgtEl>
                                          <p:spTgt spid="235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598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35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 nodeType="clickPar">
                      <p:stCondLst>
                        <p:cond delay="0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4" dur="2000" fill="hold"/>
                                        <p:tgtEl>
                                          <p:spTgt spid="235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on l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597"/>
                  </p:tgtEl>
                </p:cond>
              </p:nextCondLst>
            </p:seq>
          </p:childTnLst>
        </p:cTn>
      </p:par>
    </p:tnLst>
    <p:bldLst>
      <p:bldP spid="23605" grpId="0" animBg="1"/>
      <p:bldP spid="23606" grpId="0" animBg="1"/>
      <p:bldP spid="23608" grpId="0" animBg="1"/>
      <p:bldP spid="23607" grpId="0" animBg="1"/>
      <p:bldP spid="23609" grpId="0" animBg="1"/>
      <p:bldP spid="23609" grpId="1" animBg="1"/>
      <p:bldP spid="2360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598" name="Group 46"/>
          <p:cNvGrpSpPr>
            <a:grpSpLocks/>
          </p:cNvGrpSpPr>
          <p:nvPr/>
        </p:nvGrpSpPr>
        <p:grpSpPr bwMode="auto">
          <a:xfrm>
            <a:off x="685800" y="4956175"/>
            <a:ext cx="690563" cy="584200"/>
            <a:chOff x="144" y="1186"/>
            <a:chExt cx="1824" cy="1986"/>
          </a:xfrm>
        </p:grpSpPr>
        <p:sp>
          <p:nvSpPr>
            <p:cNvPr id="24604" name="AutoShape 25">
              <a:hlinkClick r:id="" action="ppaction://noaction" highlightClick="1"/>
            </p:cNvPr>
            <p:cNvSpPr>
              <a:spLocks noChangeArrowheads="1"/>
            </p:cNvSpPr>
            <p:nvPr/>
          </p:nvSpPr>
          <p:spPr bwMode="auto">
            <a:xfrm>
              <a:off x="144" y="1440"/>
              <a:ext cx="1824" cy="1296"/>
            </a:xfrm>
            <a:prstGeom prst="actionButtonBlank">
              <a:avLst/>
            </a:prstGeom>
            <a:solidFill>
              <a:srgbClr val="9999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605" name="Text Box 32"/>
            <p:cNvSpPr txBox="1">
              <a:spLocks noChangeArrowheads="1"/>
            </p:cNvSpPr>
            <p:nvPr/>
          </p:nvSpPr>
          <p:spPr bwMode="auto">
            <a:xfrm>
              <a:off x="912" y="1186"/>
              <a:ext cx="1047" cy="19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3200" b="1">
                  <a:solidFill>
                    <a:srgbClr val="FF0000"/>
                  </a:solidFill>
                </a:rPr>
                <a:t>1</a:t>
              </a:r>
            </a:p>
          </p:txBody>
        </p:sp>
      </p:grpSp>
      <p:grpSp>
        <p:nvGrpSpPr>
          <p:cNvPr id="23597" name="Group 45"/>
          <p:cNvGrpSpPr>
            <a:grpSpLocks/>
          </p:cNvGrpSpPr>
          <p:nvPr/>
        </p:nvGrpSpPr>
        <p:grpSpPr bwMode="auto">
          <a:xfrm>
            <a:off x="7162800" y="5256213"/>
            <a:ext cx="1106488" cy="584200"/>
            <a:chOff x="3744" y="629"/>
            <a:chExt cx="1824" cy="3075"/>
          </a:xfrm>
        </p:grpSpPr>
        <p:sp>
          <p:nvSpPr>
            <p:cNvPr id="24602" name="AutoShape 24">
              <a:hlinkClick r:id="" action="ppaction://noaction" highlightClick="1"/>
            </p:cNvPr>
            <p:cNvSpPr>
              <a:spLocks noChangeArrowheads="1"/>
            </p:cNvSpPr>
            <p:nvPr/>
          </p:nvSpPr>
          <p:spPr bwMode="auto">
            <a:xfrm>
              <a:off x="3744" y="1440"/>
              <a:ext cx="1824" cy="1344"/>
            </a:xfrm>
            <a:prstGeom prst="actionButtonBlank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603" name="Text Box 43"/>
            <p:cNvSpPr txBox="1">
              <a:spLocks noChangeArrowheads="1"/>
            </p:cNvSpPr>
            <p:nvPr/>
          </p:nvSpPr>
          <p:spPr bwMode="auto">
            <a:xfrm>
              <a:off x="4512" y="629"/>
              <a:ext cx="288" cy="30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3200" b="1">
                  <a:solidFill>
                    <a:srgbClr val="FF0000"/>
                  </a:solidFill>
                </a:rPr>
                <a:t>2</a:t>
              </a:r>
            </a:p>
          </p:txBody>
        </p:sp>
      </p:grpSp>
      <p:grpSp>
        <p:nvGrpSpPr>
          <p:cNvPr id="23610" name="Group 58"/>
          <p:cNvGrpSpPr>
            <a:grpSpLocks/>
          </p:cNvGrpSpPr>
          <p:nvPr/>
        </p:nvGrpSpPr>
        <p:grpSpPr bwMode="auto">
          <a:xfrm>
            <a:off x="-201613" y="5319713"/>
            <a:ext cx="2438401" cy="1600200"/>
            <a:chOff x="0" y="3168"/>
            <a:chExt cx="1728" cy="1008"/>
          </a:xfrm>
        </p:grpSpPr>
        <p:sp>
          <p:nvSpPr>
            <p:cNvPr id="24600" name="AutoShape 50"/>
            <p:cNvSpPr>
              <a:spLocks noChangeArrowheads="1"/>
            </p:cNvSpPr>
            <p:nvPr/>
          </p:nvSpPr>
          <p:spPr bwMode="auto">
            <a:xfrm>
              <a:off x="0" y="3168"/>
              <a:ext cx="1728" cy="1008"/>
            </a:xfrm>
            <a:prstGeom prst="irregularSeal2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FF00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cmpd="dbl">
                  <a:solidFill>
                    <a:srgbClr val="FFFF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601" name="WordArt 51"/>
            <p:cNvSpPr>
              <a:spLocks noChangeArrowheads="1" noChangeShapeType="1" noTextEdit="1"/>
            </p:cNvSpPr>
            <p:nvPr/>
          </p:nvSpPr>
          <p:spPr bwMode="auto">
            <a:xfrm>
              <a:off x="336" y="3504"/>
              <a:ext cx="954" cy="41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b="1" kern="10" dirty="0" err="1">
                  <a:ln w="9525">
                    <a:solidFill>
                      <a:srgbClr val="003300"/>
                    </a:solidFill>
                    <a:round/>
                    <a:headEnd/>
                    <a:tailEnd/>
                  </a:ln>
                  <a:solidFill>
                    <a:srgbClr val="00FF00"/>
                  </a:solidFill>
                  <a:latin typeface="Times New Roman"/>
                  <a:cs typeface="Times New Roman"/>
                </a:rPr>
                <a:t>Hết</a:t>
              </a:r>
              <a:r>
                <a:rPr lang="en-US" sz="3600" b="1" kern="10" dirty="0">
                  <a:ln w="9525">
                    <a:solidFill>
                      <a:srgbClr val="003300"/>
                    </a:solidFill>
                    <a:round/>
                    <a:headEnd/>
                    <a:tailEnd/>
                  </a:ln>
                  <a:solidFill>
                    <a:srgbClr val="00FF00"/>
                  </a:solidFill>
                  <a:latin typeface="Times New Roman"/>
                  <a:cs typeface="Times New Roman"/>
                </a:rPr>
                <a:t> </a:t>
              </a:r>
              <a:r>
                <a:rPr lang="en-US" sz="3600" b="1" kern="10" dirty="0" err="1">
                  <a:ln w="9525">
                    <a:solidFill>
                      <a:srgbClr val="003300"/>
                    </a:solidFill>
                    <a:round/>
                    <a:headEnd/>
                    <a:tailEnd/>
                  </a:ln>
                  <a:solidFill>
                    <a:srgbClr val="00FF00"/>
                  </a:solidFill>
                  <a:latin typeface="Times New Roman"/>
                  <a:cs typeface="Times New Roman"/>
                </a:rPr>
                <a:t>giờ</a:t>
              </a:r>
              <a:endParaRPr lang="en-US" sz="3600" b="1" kern="10" dirty="0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00FF00"/>
                </a:solidFill>
                <a:latin typeface="Times New Roman"/>
                <a:cs typeface="Times New Roman"/>
              </a:endParaRPr>
            </a:p>
          </p:txBody>
        </p:sp>
      </p:grpSp>
      <p:sp>
        <p:nvSpPr>
          <p:cNvPr id="23605" name="WordArt 53"/>
          <p:cNvSpPr>
            <a:spLocks noChangeArrowheads="1" noChangeShapeType="1" noTextEdit="1"/>
          </p:cNvSpPr>
          <p:nvPr/>
        </p:nvSpPr>
        <p:spPr bwMode="auto">
          <a:xfrm>
            <a:off x="1752600" y="5943600"/>
            <a:ext cx="3048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chemeClr val="bg1"/>
                </a:solidFill>
                <a:latin typeface="Arial Black"/>
              </a:rPr>
              <a:t>01</a:t>
            </a:r>
          </a:p>
        </p:txBody>
      </p:sp>
      <p:sp>
        <p:nvSpPr>
          <p:cNvPr id="23606" name="WordArt 54"/>
          <p:cNvSpPr>
            <a:spLocks noChangeArrowheads="1" noChangeShapeType="1" noTextEdit="1"/>
          </p:cNvSpPr>
          <p:nvPr/>
        </p:nvSpPr>
        <p:spPr bwMode="auto">
          <a:xfrm>
            <a:off x="1752600" y="5943600"/>
            <a:ext cx="3048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chemeClr val="bg1"/>
                </a:solidFill>
                <a:latin typeface="Arial Black"/>
              </a:rPr>
              <a:t>02</a:t>
            </a:r>
          </a:p>
        </p:txBody>
      </p:sp>
      <p:sp>
        <p:nvSpPr>
          <p:cNvPr id="23608" name="WordArt 56"/>
          <p:cNvSpPr>
            <a:spLocks noChangeArrowheads="1" noChangeShapeType="1" noTextEdit="1"/>
          </p:cNvSpPr>
          <p:nvPr/>
        </p:nvSpPr>
        <p:spPr bwMode="auto">
          <a:xfrm>
            <a:off x="1752600" y="5943600"/>
            <a:ext cx="3048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chemeClr val="bg1"/>
                </a:solidFill>
                <a:latin typeface="Arial Black"/>
              </a:rPr>
              <a:t>04</a:t>
            </a:r>
          </a:p>
        </p:txBody>
      </p:sp>
      <p:sp>
        <p:nvSpPr>
          <p:cNvPr id="23607" name="WordArt 55"/>
          <p:cNvSpPr>
            <a:spLocks noChangeArrowheads="1" noChangeShapeType="1" noTextEdit="1"/>
          </p:cNvSpPr>
          <p:nvPr/>
        </p:nvSpPr>
        <p:spPr bwMode="auto">
          <a:xfrm>
            <a:off x="1676400" y="5943600"/>
            <a:ext cx="3048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chemeClr val="bg1"/>
                </a:solidFill>
                <a:latin typeface="Arial Black"/>
              </a:rPr>
              <a:t>03</a:t>
            </a:r>
          </a:p>
        </p:txBody>
      </p:sp>
      <p:sp>
        <p:nvSpPr>
          <p:cNvPr id="23609" name="AutoShape 57"/>
          <p:cNvSpPr>
            <a:spLocks noChangeArrowheads="1"/>
          </p:cNvSpPr>
          <p:nvPr/>
        </p:nvSpPr>
        <p:spPr bwMode="auto">
          <a:xfrm>
            <a:off x="1066800" y="5867400"/>
            <a:ext cx="1524000" cy="990600"/>
          </a:xfrm>
          <a:prstGeom prst="octagon">
            <a:avLst>
              <a:gd name="adj" fmla="val 29287"/>
            </a:avLst>
          </a:prstGeom>
          <a:noFill/>
          <a:ln w="57150" cmpd="thinThick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604" name="WordArt 52"/>
          <p:cNvSpPr>
            <a:spLocks noChangeArrowheads="1" noChangeShapeType="1" noTextEdit="1"/>
          </p:cNvSpPr>
          <p:nvPr/>
        </p:nvSpPr>
        <p:spPr bwMode="auto">
          <a:xfrm>
            <a:off x="1752600" y="5943600"/>
            <a:ext cx="3048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chemeClr val="bg1"/>
                </a:solidFill>
                <a:latin typeface="Arial Black"/>
              </a:rPr>
              <a:t>05</a:t>
            </a:r>
          </a:p>
        </p:txBody>
      </p:sp>
      <p:pic>
        <p:nvPicPr>
          <p:cNvPr id="35852" name="Picture 43" descr="C:\Users\sony\Downloads\hinh-anh-buon-10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5400" y="2990850"/>
            <a:ext cx="2374900" cy="211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9" name="Picture 44" descr="C:\Users\sony\Downloads\hinh-anh-mat-cuoi-ngo-nghinh-741-2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188" y="3135313"/>
            <a:ext cx="1785937" cy="1900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58374" y="9612"/>
            <a:ext cx="2802018" cy="1547180"/>
            <a:chOff x="58374" y="9612"/>
            <a:chExt cx="2358651" cy="1174748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374" y="185099"/>
              <a:ext cx="959213" cy="959213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0" b="96889" l="1778" r="9377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7627" y="9612"/>
              <a:ext cx="1174748" cy="1174748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6400" y="185099"/>
              <a:ext cx="740625" cy="914234"/>
            </a:xfrm>
            <a:prstGeom prst="rect">
              <a:avLst/>
            </a:prstGeom>
          </p:spPr>
        </p:pic>
      </p:grpSp>
      <p:grpSp>
        <p:nvGrpSpPr>
          <p:cNvPr id="34" name="Group 33"/>
          <p:cNvGrpSpPr/>
          <p:nvPr/>
        </p:nvGrpSpPr>
        <p:grpSpPr>
          <a:xfrm>
            <a:off x="3059335" y="9612"/>
            <a:ext cx="2851861" cy="1435197"/>
            <a:chOff x="58374" y="9612"/>
            <a:chExt cx="2358651" cy="1174748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374" y="185099"/>
              <a:ext cx="959213" cy="959213"/>
            </a:xfrm>
            <a:prstGeom prst="rect">
              <a:avLst/>
            </a:prstGeom>
          </p:spPr>
        </p:pic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0" b="96889" l="1778" r="9377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7627" y="9612"/>
              <a:ext cx="1174748" cy="1174748"/>
            </a:xfrm>
            <a:prstGeom prst="rect">
              <a:avLst/>
            </a:prstGeom>
          </p:spPr>
        </p:pic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6400" y="185099"/>
              <a:ext cx="740625" cy="914234"/>
            </a:xfrm>
            <a:prstGeom prst="rect">
              <a:avLst/>
            </a:prstGeom>
          </p:spPr>
        </p:pic>
      </p:grpSp>
      <p:grpSp>
        <p:nvGrpSpPr>
          <p:cNvPr id="38" name="Group 37"/>
          <p:cNvGrpSpPr/>
          <p:nvPr/>
        </p:nvGrpSpPr>
        <p:grpSpPr>
          <a:xfrm>
            <a:off x="5911197" y="-26285"/>
            <a:ext cx="3232803" cy="1426030"/>
            <a:chOff x="58374" y="9612"/>
            <a:chExt cx="2358651" cy="1174748"/>
          </a:xfrm>
        </p:grpSpPr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374" y="185099"/>
              <a:ext cx="959213" cy="959213"/>
            </a:xfrm>
            <a:prstGeom prst="rect">
              <a:avLst/>
            </a:prstGeom>
          </p:spPr>
        </p:pic>
        <p:pic>
          <p:nvPicPr>
            <p:cNvPr id="40" name="Picture 39"/>
            <p:cNvPicPr>
              <a:picLocks noChangeAspect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0" b="96889" l="1778" r="9377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7627" y="9612"/>
              <a:ext cx="1174748" cy="1174748"/>
            </a:xfrm>
            <a:prstGeom prst="rect">
              <a:avLst/>
            </a:prstGeom>
          </p:spPr>
        </p:pic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6400" y="185099"/>
              <a:ext cx="740625" cy="914234"/>
            </a:xfrm>
            <a:prstGeom prst="rect">
              <a:avLst/>
            </a:prstGeom>
          </p:spPr>
        </p:pic>
      </p:grpSp>
      <p:pic>
        <p:nvPicPr>
          <p:cNvPr id="6" name="TiengVoTay-V.A-323431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4249749" y="541212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042382"/>
      </p:ext>
    </p:extLst>
  </p:cSld>
  <p:clrMapOvr>
    <a:masterClrMapping/>
  </p:clrMapOvr>
  <p:transition>
    <p:sndAc>
      <p:stSnd>
        <p:snd r:embed="rId4" name="nhacnen3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236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1000"/>
                                        <p:tgtEl>
                                          <p:spTgt spid="2360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9"/>
                                            </p:cond>
                                          </p:stCondLst>
                                        </p:cTn>
                                        <p:tgtEl>
                                          <p:spTgt spid="23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1000"/>
                                        <p:tgtEl>
                                          <p:spTgt spid="2360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3"/>
                                            </p:cond>
                                          </p:stCondLst>
                                        </p:cTn>
                                        <p:tgtEl>
                                          <p:spTgt spid="23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1000"/>
                                        <p:tgtEl>
                                          <p:spTgt spid="2360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7"/>
                                            </p:cond>
                                          </p:stCondLst>
                                        </p:cTn>
                                        <p:tgtEl>
                                          <p:spTgt spid="23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1000"/>
                                        <p:tgtEl>
                                          <p:spTgt spid="2360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1"/>
                                            </p:cond>
                                          </p:stCondLst>
                                        </p:cTn>
                                        <p:tgtEl>
                                          <p:spTgt spid="23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2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1000"/>
                                        <p:tgtEl>
                                          <p:spTgt spid="2360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5"/>
                                            </p:cond>
                                          </p:stCondLst>
                                        </p:cTn>
                                        <p:tgtEl>
                                          <p:spTgt spid="23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29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1" dur="1000"/>
                                        <p:tgtEl>
                                          <p:spTgt spid="236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8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33" dur="500"/>
                                        <p:tgtEl>
                                          <p:spTgt spid="236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358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358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358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35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 nodeType="clickPar">
                      <p:stCondLst>
                        <p:cond delay="0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6" dur="2000" fill="hold"/>
                                        <p:tgtEl>
                                          <p:spTgt spid="2359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8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48" dur="2000"/>
                                        <p:tgtEl>
                                          <p:spTgt spid="235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598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35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 nodeType="clickPar">
                      <p:stCondLst>
                        <p:cond delay="0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4" dur="2000" fill="hold"/>
                                        <p:tgtEl>
                                          <p:spTgt spid="235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on l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597"/>
                  </p:tgtEl>
                </p:cond>
              </p:nextCondLst>
            </p:seq>
            <p:audio>
              <p:cMediaNode vol="80000">
                <p:cTn id="55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3605" grpId="0" animBg="1"/>
      <p:bldP spid="23606" grpId="0" animBg="1"/>
      <p:bldP spid="23608" grpId="0" animBg="1"/>
      <p:bldP spid="23607" grpId="0" animBg="1"/>
      <p:bldP spid="23609" grpId="0" animBg="1"/>
      <p:bldP spid="23609" grpId="1" animBg="1"/>
      <p:bldP spid="2360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27" y="20782"/>
            <a:ext cx="9185027" cy="6837218"/>
          </a:xfrm>
        </p:spPr>
      </p:pic>
      <p:sp>
        <p:nvSpPr>
          <p:cNvPr id="5" name="Rectangle 4"/>
          <p:cNvSpPr/>
          <p:nvPr/>
        </p:nvSpPr>
        <p:spPr>
          <a:xfrm>
            <a:off x="2386455" y="1260625"/>
            <a:ext cx="5794150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cap="all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Trò chơi: Thi xem ai nhanh</a:t>
            </a:r>
          </a:p>
          <a:p>
            <a:pPr algn="ctr"/>
            <a:r>
              <a:rPr lang="en-US" sz="1600" b="1" cap="all" spc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Cô chia trẻ về 2 nhóm. </a:t>
            </a:r>
          </a:p>
          <a:p>
            <a:pPr algn="ctr"/>
            <a:r>
              <a:rPr lang="en-US" sz="1600" b="1" cap="all" spc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Nhiệm vụ mỗi nhóm sẽ tìm những hình ảnh đúng</a:t>
            </a:r>
          </a:p>
          <a:p>
            <a:pPr algn="ctr"/>
            <a:r>
              <a:rPr lang="en-US" sz="1600" b="1" cap="all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có sắp xếp theo quy tắc  1 – 1 - 1</a:t>
            </a:r>
            <a:endParaRPr lang="en-US" sz="1600" b="1" cap="all" spc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400" b="1" cap="all" spc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LoveIsLikeAFlower-Danbi_3w7nv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078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425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94238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782"/>
            <a:ext cx="9215746" cy="6837218"/>
          </a:xfrm>
        </p:spPr>
      </p:pic>
      <p:sp>
        <p:nvSpPr>
          <p:cNvPr id="5" name="Rectangle 4"/>
          <p:cNvSpPr/>
          <p:nvPr/>
        </p:nvSpPr>
        <p:spPr>
          <a:xfrm>
            <a:off x="2007392" y="1752600"/>
            <a:ext cx="5115375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cap="all" spc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Bài hát:</a:t>
            </a:r>
          </a:p>
          <a:p>
            <a:pPr algn="ctr"/>
            <a:r>
              <a:rPr lang="en-US" sz="2400" b="1" cap="all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Em đi qua ngã tư đường phố</a:t>
            </a:r>
            <a:endParaRPr lang="en-US" sz="2400" b="1" cap="all" spc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EmDiQuaNgaTuDuongPho-VA-4853596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36807.961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6326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53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27" y="20782"/>
            <a:ext cx="9185027" cy="6837218"/>
          </a:xfrm>
        </p:spPr>
      </p:pic>
      <p:sp>
        <p:nvSpPr>
          <p:cNvPr id="5" name="Rectangle 4"/>
          <p:cNvSpPr/>
          <p:nvPr/>
        </p:nvSpPr>
        <p:spPr>
          <a:xfrm>
            <a:off x="2818973" y="2286000"/>
            <a:ext cx="4959563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cap="all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Ôn sắp xếp theo </a:t>
            </a:r>
            <a:r>
              <a:rPr lang="en-US" sz="2400" b="1" cap="all" spc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quy tắc 1 -1</a:t>
            </a:r>
            <a:endParaRPr lang="en-US" sz="2400" b="1" cap="all" spc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6189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17 Sắp xếp theo quy tắc ý tưởng | toán học, phiếu bài tập, bài tập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66" b="7574"/>
          <a:stretch/>
        </p:blipFill>
        <p:spPr bwMode="auto">
          <a:xfrm>
            <a:off x="-13854" y="27709"/>
            <a:ext cx="6636327" cy="6830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 3"/>
          <p:cNvSpPr/>
          <p:nvPr/>
        </p:nvSpPr>
        <p:spPr>
          <a:xfrm>
            <a:off x="7391400" y="304800"/>
            <a:ext cx="1371600" cy="1371600"/>
          </a:xfrm>
          <a:prstGeom prst="ellipse">
            <a:avLst/>
          </a:prstGeom>
          <a:solidFill>
            <a:srgbClr val="00B05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543800" y="2057400"/>
            <a:ext cx="1219200" cy="1156854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7543800" y="3581400"/>
            <a:ext cx="1219200" cy="1156854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Isosceles Triangle 5"/>
          <p:cNvSpPr/>
          <p:nvPr/>
        </p:nvSpPr>
        <p:spPr>
          <a:xfrm>
            <a:off x="7543800" y="5257800"/>
            <a:ext cx="1447800" cy="1371600"/>
          </a:xfrm>
          <a:prstGeom prst="triangl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3958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33333E-6 L -0.3125 -0.7333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25" y="-36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4.44444E-6 L -0.29166 0.23334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583" y="11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7.40741E-7 L -0.3 0.22685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000" y="113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48148E-6 L -0.3 0.26019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000" y="130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7" grpId="0" animBg="1"/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27" y="20782"/>
            <a:ext cx="9185027" cy="6837218"/>
          </a:xfrm>
        </p:spPr>
      </p:pic>
      <p:sp>
        <p:nvSpPr>
          <p:cNvPr id="5" name="Rectangle 4"/>
          <p:cNvSpPr/>
          <p:nvPr/>
        </p:nvSpPr>
        <p:spPr>
          <a:xfrm>
            <a:off x="2332228" y="1260625"/>
            <a:ext cx="5902577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cap="all" spc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Dạy trẻ nhận ra quy tắc sắp xếp </a:t>
            </a:r>
          </a:p>
          <a:p>
            <a:pPr algn="ctr"/>
            <a:r>
              <a:rPr lang="en-US" sz="2400" b="1" cap="all" spc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của 3 đối tượng</a:t>
            </a:r>
          </a:p>
          <a:p>
            <a:pPr algn="ctr"/>
            <a:endParaRPr lang="en-US" sz="2400" b="1" cap="all" spc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667000" y="2514600"/>
            <a:ext cx="586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Trẻ về nhóm cùng sắp xếp theo ý của mình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5030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205084" y="152400"/>
            <a:ext cx="4956742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all" spc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Nhóm 1</a:t>
            </a:r>
            <a:endParaRPr lang="en-US" sz="5400" b="1" cap="all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r>
              <a:rPr lang="en-US" sz="5400" b="1" cap="all" spc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Quy tắc 1 - 1 - 1</a:t>
            </a:r>
            <a:endParaRPr lang="en-US" sz="5400" b="1" cap="all" spc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0370" y="2853279"/>
            <a:ext cx="1300163" cy="1300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6392" l="9653" r="895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36" y="2936083"/>
            <a:ext cx="1597349" cy="11964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7409" y="2831848"/>
            <a:ext cx="1300163" cy="1300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6392" l="9653" r="895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1675" y="2914652"/>
            <a:ext cx="1597349" cy="11964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565448" y="4343400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all" spc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1</a:t>
            </a:r>
            <a:endParaRPr lang="en-US" sz="5400" b="1" cap="all" spc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908037" y="4350327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all" spc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1</a:t>
            </a:r>
            <a:endParaRPr lang="en-US" sz="5400" b="1" cap="all" spc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3282444" y="4343400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all" spc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1</a:t>
            </a:r>
            <a:endParaRPr lang="en-US" sz="5400" b="1" cap="all" spc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7" name="Oval 6"/>
          <p:cNvSpPr/>
          <p:nvPr/>
        </p:nvSpPr>
        <p:spPr>
          <a:xfrm>
            <a:off x="2886118" y="2914652"/>
            <a:ext cx="1174685" cy="1172657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6884856" y="2942277"/>
            <a:ext cx="1174685" cy="1172657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00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3" grpId="0"/>
      <p:bldP spid="24" grpId="0"/>
      <p:bldP spid="7" grpId="0" animBg="1"/>
      <p:bldP spid="2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352802" y="152400"/>
            <a:ext cx="266130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all" spc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Nhóm 2</a:t>
            </a:r>
          </a:p>
        </p:txBody>
      </p:sp>
      <p:sp>
        <p:nvSpPr>
          <p:cNvPr id="6" name="Rectangle 5"/>
          <p:cNvSpPr/>
          <p:nvPr/>
        </p:nvSpPr>
        <p:spPr>
          <a:xfrm>
            <a:off x="525032" y="4315691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all" spc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1</a:t>
            </a:r>
            <a:endParaRPr lang="en-US" sz="5400" b="1" cap="all" spc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743592" y="4357254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all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1</a:t>
            </a:r>
            <a:endParaRPr lang="en-US" sz="5400" b="1" cap="all" spc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2958006" y="4364181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all" spc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1</a:t>
            </a:r>
            <a:endParaRPr lang="en-US" sz="5400" b="1" cap="all" spc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15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0384" y="2964399"/>
            <a:ext cx="1098623" cy="10986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3253065" y="1033790"/>
            <a:ext cx="266573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cap="all" spc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Quy tắc 1 - 1 - 1</a:t>
            </a:r>
            <a:endParaRPr lang="en-US" sz="2800" b="1" cap="all" spc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4637" y="3041423"/>
            <a:ext cx="1376855" cy="1030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4577" y="2911148"/>
            <a:ext cx="1098623" cy="10986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2964399"/>
            <a:ext cx="1376855" cy="1030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" name="Oval 26"/>
          <p:cNvSpPr/>
          <p:nvPr/>
        </p:nvSpPr>
        <p:spPr>
          <a:xfrm>
            <a:off x="222789" y="3043334"/>
            <a:ext cx="996411" cy="1019688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4185249" y="2950615"/>
            <a:ext cx="996411" cy="1019688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9147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3" grpId="0"/>
      <p:bldP spid="24" grpId="0"/>
      <p:bldP spid="27" grpId="0" animBg="1"/>
      <p:bldP spid="2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27" y="20782"/>
            <a:ext cx="9185027" cy="6837218"/>
          </a:xfrm>
        </p:spPr>
      </p:pic>
      <p:sp>
        <p:nvSpPr>
          <p:cNvPr id="5" name="Rectangle 4"/>
          <p:cNvSpPr/>
          <p:nvPr/>
        </p:nvSpPr>
        <p:spPr>
          <a:xfrm>
            <a:off x="3037682" y="1260625"/>
            <a:ext cx="4491679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cap="all" spc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Trẻ sắp xếp theo ý thích</a:t>
            </a:r>
          </a:p>
          <a:p>
            <a:pPr algn="ctr"/>
            <a:endParaRPr lang="en-US" sz="2400" b="1" cap="all" spc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667000" y="2514600"/>
            <a:ext cx="586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Trẻ về nhóm cùng sắp xếp theo ý của mình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8078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27" y="20782"/>
            <a:ext cx="9185027" cy="6837218"/>
          </a:xfrm>
        </p:spPr>
      </p:pic>
      <p:sp>
        <p:nvSpPr>
          <p:cNvPr id="5" name="Rectangle 4"/>
          <p:cNvSpPr/>
          <p:nvPr/>
        </p:nvSpPr>
        <p:spPr>
          <a:xfrm>
            <a:off x="2371829" y="1260625"/>
            <a:ext cx="5823390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cap="all" spc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Trẻ sắp xếp theo yêu cầu của cô</a:t>
            </a:r>
          </a:p>
          <a:p>
            <a:pPr algn="ctr"/>
            <a:endParaRPr lang="en-US" sz="2400" b="1" cap="all" spc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667000" y="2514600"/>
            <a:ext cx="586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Trẻ về nhóm thực hiện theo yêu cầu của cô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8078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389</TotalTime>
  <Words>208</Words>
  <Application>Microsoft Office PowerPoint</Application>
  <PresentationFormat>On-screen Show (4:3)</PresentationFormat>
  <Paragraphs>64</Paragraphs>
  <Slides>16</Slides>
  <Notes>0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LopB3</dc:creator>
  <cp:lastModifiedBy>LopB3</cp:lastModifiedBy>
  <cp:revision>10</cp:revision>
  <dcterms:created xsi:type="dcterms:W3CDTF">2025-03-03T02:48:50Z</dcterms:created>
  <dcterms:modified xsi:type="dcterms:W3CDTF">2026-03-03T08:53:33Z</dcterms:modified>
</cp:coreProperties>
</file>