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>
        <p:scale>
          <a:sx n="53" d="100"/>
          <a:sy n="53" d="100"/>
        </p:scale>
        <p:origin x="-1218" y="-5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76400" y="2313145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00112" y="2133600"/>
            <a:ext cx="10363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 trúng đích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 đứng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 xe quay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PHƯỜNG VIỆT HƯNG</a:t>
            </a:r>
            <a:endParaRPr lang="en-US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17" y="82957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9770" y="5183189"/>
            <a:ext cx="688842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 trúng đích thẳng đứng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 xe quay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82</Words>
  <Application>Microsoft Office PowerPoint</Application>
  <PresentationFormat>Custom</PresentationFormat>
  <Paragraphs>20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127</cp:revision>
  <dcterms:created xsi:type="dcterms:W3CDTF">2016-10-23T17:21:39Z</dcterms:created>
  <dcterms:modified xsi:type="dcterms:W3CDTF">2026-03-03T08:33:47Z</dcterms:modified>
</cp:coreProperties>
</file>